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64"/>
  </p:notesMasterIdLst>
  <p:sldIdLst>
    <p:sldId id="294" r:id="rId6"/>
    <p:sldId id="356" r:id="rId7"/>
    <p:sldId id="357" r:id="rId8"/>
    <p:sldId id="358" r:id="rId9"/>
    <p:sldId id="359" r:id="rId10"/>
    <p:sldId id="353" r:id="rId11"/>
    <p:sldId id="354" r:id="rId12"/>
    <p:sldId id="342" r:id="rId13"/>
    <p:sldId id="349" r:id="rId14"/>
    <p:sldId id="339" r:id="rId15"/>
    <p:sldId id="343" r:id="rId16"/>
    <p:sldId id="286" r:id="rId17"/>
    <p:sldId id="290" r:id="rId18"/>
    <p:sldId id="291" r:id="rId19"/>
    <p:sldId id="284" r:id="rId20"/>
    <p:sldId id="288" r:id="rId21"/>
    <p:sldId id="295" r:id="rId22"/>
    <p:sldId id="296" r:id="rId23"/>
    <p:sldId id="292" r:id="rId24"/>
    <p:sldId id="293" r:id="rId25"/>
    <p:sldId id="285" r:id="rId26"/>
    <p:sldId id="350" r:id="rId27"/>
    <p:sldId id="360" r:id="rId28"/>
    <p:sldId id="361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02" r:id="rId37"/>
    <p:sldId id="297" r:id="rId38"/>
    <p:sldId id="303" r:id="rId39"/>
    <p:sldId id="327" r:id="rId40"/>
    <p:sldId id="328" r:id="rId41"/>
    <p:sldId id="329" r:id="rId42"/>
    <p:sldId id="310" r:id="rId43"/>
    <p:sldId id="309" r:id="rId44"/>
    <p:sldId id="318" r:id="rId45"/>
    <p:sldId id="314" r:id="rId46"/>
    <p:sldId id="315" r:id="rId47"/>
    <p:sldId id="316" r:id="rId48"/>
    <p:sldId id="332" r:id="rId49"/>
    <p:sldId id="331" r:id="rId50"/>
    <p:sldId id="330" r:id="rId51"/>
    <p:sldId id="311" r:id="rId52"/>
    <p:sldId id="312" r:id="rId53"/>
    <p:sldId id="322" r:id="rId54"/>
    <p:sldId id="334" r:id="rId55"/>
    <p:sldId id="323" r:id="rId56"/>
    <p:sldId id="335" r:id="rId57"/>
    <p:sldId id="348" r:id="rId58"/>
    <p:sldId id="324" r:id="rId59"/>
    <p:sldId id="325" r:id="rId60"/>
    <p:sldId id="345" r:id="rId61"/>
    <p:sldId id="326" r:id="rId62"/>
    <p:sldId id="351" r:id="rId63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Revue de littérature" id="{902E87E1-A526-4D0D-B1AE-89AB72C17F7F}">
          <p14:sldIdLst>
            <p14:sldId id="356"/>
            <p14:sldId id="357"/>
            <p14:sldId id="358"/>
            <p14:sldId id="359"/>
            <p14:sldId id="353"/>
            <p14:sldId id="354"/>
          </p14:sldIdLst>
        </p14:section>
        <p14:section name="Architecture" id="{7D1F08B1-579C-4999-8E23-247D35800CEF}">
          <p14:sldIdLst>
            <p14:sldId id="342"/>
            <p14:sldId id="349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50"/>
          </p14:sldIdLst>
        </p14:section>
        <p14:section name="Hypothèses" id="{2BB399C9-A8AC-49F9-B4BD-56ADD7D74548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ED7D31"/>
    <a:srgbClr val="4472C4"/>
    <a:srgbClr val="FBE5D6"/>
    <a:srgbClr val="9DC3E6"/>
    <a:srgbClr val="FFFFFF"/>
    <a:srgbClr val="92D050"/>
    <a:srgbClr val="5A9AD4"/>
    <a:srgbClr val="FFF2CC"/>
    <a:srgbClr val="FF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77907" autoAdjust="0"/>
  </p:normalViewPr>
  <p:slideViewPr>
    <p:cSldViewPr snapToGrid="0">
      <p:cViewPr varScale="1">
        <p:scale>
          <a:sx n="90" d="100"/>
          <a:sy n="90" d="100"/>
        </p:scale>
        <p:origin x="15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20/09/2023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Transcription:</a:t>
            </a:r>
            <a:r>
              <a:rPr lang="fr-FR" b="1" baseline="0" dirty="0" smtClean="0"/>
              <a:t> « </a:t>
            </a:r>
            <a:r>
              <a:rPr lang="fr-FR" i="1" dirty="0" smtClean="0"/>
              <a:t>Ils sont à vous chef, et j’vous s’rai reconnaissant de bien les garder cette fois.</a:t>
            </a:r>
            <a:r>
              <a:rPr lang="fr-FR" dirty="0" smtClean="0"/>
              <a:t> »</a:t>
            </a:r>
          </a:p>
          <a:p>
            <a:r>
              <a:rPr lang="fr-FR" b="1" i="0" dirty="0" smtClean="0"/>
              <a:t>Interprète</a:t>
            </a:r>
            <a:r>
              <a:rPr lang="fr-FR" dirty="0" smtClean="0"/>
              <a:t>: Jacques THEBAULT (1983 - 1991)</a:t>
            </a:r>
          </a:p>
          <a:p>
            <a:r>
              <a:rPr lang="fr-FR" b="1" dirty="0" smtClean="0"/>
              <a:t>API: Alphabet Phonétique International</a:t>
            </a:r>
            <a:r>
              <a:rPr lang="fr-FR" b="0" i="0" dirty="0" smtClean="0"/>
              <a:t>: « </a:t>
            </a:r>
            <a:r>
              <a:rPr lang="fr-FR" dirty="0" smtClean="0"/>
              <a:t>il </a:t>
            </a:r>
            <a:r>
              <a:rPr lang="fr-FR" dirty="0" err="1" smtClean="0"/>
              <a:t>sɔ</a:t>
            </a:r>
            <a:r>
              <a:rPr lang="fr-FR" dirty="0" smtClean="0"/>
              <a:t>̃ a vu </a:t>
            </a:r>
            <a:r>
              <a:rPr lang="fr-FR" dirty="0" err="1" smtClean="0"/>
              <a:t>ʃɛf</a:t>
            </a:r>
            <a:r>
              <a:rPr lang="fr-FR" dirty="0" smtClean="0"/>
              <a:t>, e </a:t>
            </a:r>
            <a:r>
              <a:rPr lang="fr-FR" dirty="0" err="1" smtClean="0"/>
              <a:t>ʒvu</a:t>
            </a:r>
            <a:r>
              <a:rPr lang="fr-FR" dirty="0" smtClean="0"/>
              <a:t> </a:t>
            </a:r>
            <a:r>
              <a:rPr lang="fr-FR" dirty="0" err="1" smtClean="0"/>
              <a:t>sʁe</a:t>
            </a:r>
            <a:r>
              <a:rPr lang="fr-FR" dirty="0" smtClean="0"/>
              <a:t> </a:t>
            </a:r>
            <a:r>
              <a:rPr lang="fr-FR" dirty="0" err="1" smtClean="0"/>
              <a:t>ʁə.kɔ.nɛ.sɑ</a:t>
            </a:r>
            <a:r>
              <a:rPr lang="fr-FR" dirty="0" smtClean="0"/>
              <a:t>̃ </a:t>
            </a:r>
            <a:r>
              <a:rPr lang="fr-FR" dirty="0" err="1" smtClean="0"/>
              <a:t>də</a:t>
            </a:r>
            <a:r>
              <a:rPr lang="fr-FR" dirty="0" smtClean="0"/>
              <a:t> </a:t>
            </a:r>
            <a:r>
              <a:rPr lang="fr-FR" dirty="0" err="1" smtClean="0"/>
              <a:t>bj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ɛ</a:t>
            </a:r>
            <a:r>
              <a:rPr lang="fr-FR" b="0" i="0" dirty="0" smtClean="0">
                <a:solidFill>
                  <a:srgbClr val="1E1E1E"/>
                </a:solidFill>
                <a:effectLst/>
                <a:latin typeface="MS Serif"/>
              </a:rPr>
              <a:t>̃ 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vu.lwa</a:t>
            </a:r>
            <a:r>
              <a:rPr lang="fr-FR" dirty="0" err="1" smtClean="0"/>
              <a:t>ʁ</a:t>
            </a:r>
            <a:r>
              <a:rPr lang="fr-FR" dirty="0" smtClean="0"/>
              <a:t> le ɡaʁ.de </a:t>
            </a:r>
            <a:r>
              <a:rPr lang="fr-FR" dirty="0" err="1" smtClean="0"/>
              <a:t>sɛt</a:t>
            </a:r>
            <a:r>
              <a:rPr lang="fr-FR" dirty="0" smtClean="0"/>
              <a:t> </a:t>
            </a:r>
            <a:r>
              <a:rPr lang="fr-FR" dirty="0" err="1" smtClean="0"/>
              <a:t>fwa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5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716519" y="1412807"/>
            <a:ext cx="10944351" cy="4024414"/>
            <a:chOff x="716519" y="1412807"/>
            <a:chExt cx="10944351" cy="4024414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519" y="1461069"/>
              <a:ext cx="4392786" cy="3933290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etatdelart-morris-1949-lucky-luke-1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21031" y="1233319"/>
            <a:ext cx="12120203" cy="4807412"/>
            <a:chOff x="1021031" y="1233319"/>
            <a:chExt cx="12120203" cy="4807412"/>
          </a:xfrm>
        </p:grpSpPr>
        <p:pic>
          <p:nvPicPr>
            <p:cNvPr id="21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16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499840" y="1371900"/>
              <a:ext cx="1211227" cy="239337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01029" y="1412081"/>
              <a:ext cx="527238" cy="17383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8582" y="1663491"/>
              <a:ext cx="2659978" cy="6181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5150" y="5765800"/>
              <a:ext cx="553410" cy="17462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369214" y="2586599"/>
              <a:ext cx="3772020" cy="900000"/>
            </a:xfrm>
            <a:prstGeom prst="accentCallout1">
              <a:avLst>
                <a:gd name="adj1" fmla="val 52508"/>
                <a:gd name="adj2" fmla="val 712"/>
                <a:gd name="adj3" fmla="val -25207"/>
                <a:gd name="adj4" fmla="val -15589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 MINE D’OR</a:t>
              </a:r>
            </a:p>
            <a:p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DE DICK DIGGER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369213" y="5476625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67821"/>
                <a:gd name="adj4" fmla="val -151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31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Légende à une bordure 1 22"/>
            <p:cNvSpPr/>
            <p:nvPr/>
          </p:nvSpPr>
          <p:spPr>
            <a:xfrm>
              <a:off x="9369213" y="1972568"/>
              <a:ext cx="3772021" cy="540000"/>
            </a:xfrm>
            <a:prstGeom prst="accentCallout1">
              <a:avLst>
                <a:gd name="adj1" fmla="val 52508"/>
                <a:gd name="adj2" fmla="val 712"/>
                <a:gd name="adj3" fmla="val -64593"/>
                <a:gd name="adj4" fmla="val -44428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369214" y="1371899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25048"/>
                <a:gd name="adj4" fmla="val -26750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hypotheses-00-empty</a:t>
            </a:r>
          </a:p>
        </p:txBody>
      </p:sp>
    </p:spTree>
    <p:extLst>
      <p:ext uri="{BB962C8B-B14F-4D97-AF65-F5344CB8AC3E}">
        <p14:creationId xmlns:p14="http://schemas.microsoft.com/office/powerpoint/2010/main" val="559051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9" name="Groupe 18"/>
                <p:cNvGrpSpPr/>
                <p:nvPr/>
              </p:nvGrpSpPr>
              <p:grpSpPr>
                <a:xfrm>
                  <a:off x="1523782" y="806399"/>
                  <a:ext cx="8640000" cy="374008"/>
                  <a:chOff x="1523782" y="806399"/>
                  <a:chExt cx="8640000" cy="374008"/>
                </a:xfrm>
              </p:grpSpPr>
              <p:cxnSp>
                <p:nvCxnSpPr>
                  <p:cNvPr id="9" name="Connecteur droit 8"/>
                  <p:cNvCxnSpPr/>
                  <p:nvPr/>
                </p:nvCxnSpPr>
                <p:spPr>
                  <a:xfrm>
                    <a:off x="1523782" y="1180407"/>
                    <a:ext cx="8640000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  <a:prstDash val="lgDashDot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8402213" y="806399"/>
                    <a:ext cx="1314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</a:t>
                    </a:r>
                    <a:r>
                      <a:rPr lang="fr-FR" sz="1600" i="1" dirty="0" smtClean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érité terrain</a:t>
                    </a:r>
                    <a:endPara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856175" y="242338"/>
                  <a:ext cx="10892433" cy="5964061"/>
                  <a:chOff x="856175" y="242338"/>
                  <a:chExt cx="10892433" cy="5964061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163782" y="806399"/>
                    <a:ext cx="9000000" cy="5400000"/>
                    <a:chOff x="2485506" y="-191128"/>
                    <a:chExt cx="9000000" cy="5400000"/>
                  </a:xfrm>
                </p:grpSpPr>
                <p:cxnSp>
                  <p:nvCxnSpPr>
                    <p:cNvPr id="6" name="Connecteur droit avec flèche 5"/>
                    <p:cNvCxnSpPr/>
                    <p:nvPr/>
                  </p:nvCxnSpPr>
                  <p:spPr>
                    <a:xfrm flipV="1">
                      <a:off x="2845506" y="-191128"/>
                      <a:ext cx="0" cy="54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Connecteur droit avec flèche 6"/>
                    <p:cNvCxnSpPr/>
                    <p:nvPr/>
                  </p:nvCxnSpPr>
                  <p:spPr>
                    <a:xfrm rot="5400000" flipH="1" flipV="1">
                      <a:off x="6985506" y="348872"/>
                      <a:ext cx="0" cy="90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485506" y="4488872"/>
                      <a:ext cx="720000" cy="72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" name="ZoneTexte 15"/>
                  <p:cNvSpPr txBox="1"/>
                  <p:nvPr/>
                </p:nvSpPr>
                <p:spPr>
                  <a:xfrm>
                    <a:off x="856175" y="242338"/>
                    <a:ext cx="133010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600" i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p</a:t>
                    </a:r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erformance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(vmeasure)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7" name="ZoneTexte 16"/>
                  <p:cNvSpPr txBox="1"/>
                  <p:nvPr/>
                </p:nvSpPr>
                <p:spPr>
                  <a:xfrm>
                    <a:off x="10103028" y="5554011"/>
                    <a:ext cx="164558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itérations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(nb annotations)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1" name="Groupe 20"/>
              <p:cNvGrpSpPr/>
              <p:nvPr/>
            </p:nvGrpSpPr>
            <p:grpSpPr>
              <a:xfrm>
                <a:off x="1503971" y="3383548"/>
                <a:ext cx="2601117" cy="1490077"/>
                <a:chOff x="1503971" y="3383548"/>
                <a:chExt cx="2601117" cy="1490077"/>
              </a:xfrm>
            </p:grpSpPr>
            <p:sp>
              <p:nvSpPr>
                <p:cNvPr id="22" name="Forme libre 21"/>
                <p:cNvSpPr/>
                <p:nvPr/>
              </p:nvSpPr>
              <p:spPr>
                <a:xfrm>
                  <a:off x="1536700" y="3552825"/>
                  <a:ext cx="2292350" cy="1320800"/>
                </a:xfrm>
                <a:custGeom>
                  <a:avLst/>
                  <a:gdLst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11350 w 2308225"/>
                    <a:gd name="connsiteY76" fmla="*/ 120650 h 1327150"/>
                    <a:gd name="connsiteX77" fmla="*/ 1930400 w 2308225"/>
                    <a:gd name="connsiteY77" fmla="*/ 114300 h 1327150"/>
                    <a:gd name="connsiteX78" fmla="*/ 1946275 w 2308225"/>
                    <a:gd name="connsiteY78" fmla="*/ 104775 h 1327150"/>
                    <a:gd name="connsiteX79" fmla="*/ 1965325 w 2308225"/>
                    <a:gd name="connsiteY79" fmla="*/ 95250 h 1327150"/>
                    <a:gd name="connsiteX80" fmla="*/ 1978025 w 2308225"/>
                    <a:gd name="connsiteY80" fmla="*/ 85725 h 1327150"/>
                    <a:gd name="connsiteX81" fmla="*/ 2003425 w 2308225"/>
                    <a:gd name="connsiteY81" fmla="*/ 76200 h 1327150"/>
                    <a:gd name="connsiteX82" fmla="*/ 2038350 w 2308225"/>
                    <a:gd name="connsiteY82" fmla="*/ 63500 h 1327150"/>
                    <a:gd name="connsiteX83" fmla="*/ 2047875 w 2308225"/>
                    <a:gd name="connsiteY83" fmla="*/ 60325 h 1327150"/>
                    <a:gd name="connsiteX84" fmla="*/ 2101850 w 2308225"/>
                    <a:gd name="connsiteY84" fmla="*/ 50800 h 1327150"/>
                    <a:gd name="connsiteX85" fmla="*/ 2117725 w 2308225"/>
                    <a:gd name="connsiteY85" fmla="*/ 47625 h 1327150"/>
                    <a:gd name="connsiteX86" fmla="*/ 2149475 w 2308225"/>
                    <a:gd name="connsiteY86" fmla="*/ 38100 h 1327150"/>
                    <a:gd name="connsiteX87" fmla="*/ 2168525 w 2308225"/>
                    <a:gd name="connsiteY87" fmla="*/ 31750 h 1327150"/>
                    <a:gd name="connsiteX88" fmla="*/ 2212975 w 2308225"/>
                    <a:gd name="connsiteY88" fmla="*/ 22225 h 1327150"/>
                    <a:gd name="connsiteX89" fmla="*/ 2222500 w 2308225"/>
                    <a:gd name="connsiteY89" fmla="*/ 19050 h 1327150"/>
                    <a:gd name="connsiteX90" fmla="*/ 2257425 w 2308225"/>
                    <a:gd name="connsiteY90" fmla="*/ 15875 h 1327150"/>
                    <a:gd name="connsiteX91" fmla="*/ 2292350 w 2308225"/>
                    <a:gd name="connsiteY91" fmla="*/ 6350 h 1327150"/>
                    <a:gd name="connsiteX92" fmla="*/ 2308225 w 2308225"/>
                    <a:gd name="connsiteY9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46275 w 2308225"/>
                    <a:gd name="connsiteY77" fmla="*/ 104775 h 1327150"/>
                    <a:gd name="connsiteX78" fmla="*/ 1965325 w 2308225"/>
                    <a:gd name="connsiteY78" fmla="*/ 95250 h 1327150"/>
                    <a:gd name="connsiteX79" fmla="*/ 1978025 w 2308225"/>
                    <a:gd name="connsiteY79" fmla="*/ 85725 h 1327150"/>
                    <a:gd name="connsiteX80" fmla="*/ 2003425 w 2308225"/>
                    <a:gd name="connsiteY80" fmla="*/ 76200 h 1327150"/>
                    <a:gd name="connsiteX81" fmla="*/ 2038350 w 2308225"/>
                    <a:gd name="connsiteY81" fmla="*/ 63500 h 1327150"/>
                    <a:gd name="connsiteX82" fmla="*/ 2047875 w 2308225"/>
                    <a:gd name="connsiteY82" fmla="*/ 60325 h 1327150"/>
                    <a:gd name="connsiteX83" fmla="*/ 2101850 w 2308225"/>
                    <a:gd name="connsiteY83" fmla="*/ 50800 h 1327150"/>
                    <a:gd name="connsiteX84" fmla="*/ 2117725 w 2308225"/>
                    <a:gd name="connsiteY84" fmla="*/ 47625 h 1327150"/>
                    <a:gd name="connsiteX85" fmla="*/ 2149475 w 2308225"/>
                    <a:gd name="connsiteY85" fmla="*/ 38100 h 1327150"/>
                    <a:gd name="connsiteX86" fmla="*/ 2168525 w 2308225"/>
                    <a:gd name="connsiteY86" fmla="*/ 31750 h 1327150"/>
                    <a:gd name="connsiteX87" fmla="*/ 2212975 w 2308225"/>
                    <a:gd name="connsiteY87" fmla="*/ 22225 h 1327150"/>
                    <a:gd name="connsiteX88" fmla="*/ 2222500 w 2308225"/>
                    <a:gd name="connsiteY88" fmla="*/ 19050 h 1327150"/>
                    <a:gd name="connsiteX89" fmla="*/ 2257425 w 2308225"/>
                    <a:gd name="connsiteY89" fmla="*/ 15875 h 1327150"/>
                    <a:gd name="connsiteX90" fmla="*/ 2292350 w 2308225"/>
                    <a:gd name="connsiteY90" fmla="*/ 6350 h 1327150"/>
                    <a:gd name="connsiteX91" fmla="*/ 2308225 w 2308225"/>
                    <a:gd name="connsiteY9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65325 w 2308225"/>
                    <a:gd name="connsiteY77" fmla="*/ 95250 h 1327150"/>
                    <a:gd name="connsiteX78" fmla="*/ 1978025 w 2308225"/>
                    <a:gd name="connsiteY78" fmla="*/ 85725 h 1327150"/>
                    <a:gd name="connsiteX79" fmla="*/ 2003425 w 2308225"/>
                    <a:gd name="connsiteY79" fmla="*/ 76200 h 1327150"/>
                    <a:gd name="connsiteX80" fmla="*/ 2038350 w 2308225"/>
                    <a:gd name="connsiteY80" fmla="*/ 63500 h 1327150"/>
                    <a:gd name="connsiteX81" fmla="*/ 2047875 w 2308225"/>
                    <a:gd name="connsiteY81" fmla="*/ 60325 h 1327150"/>
                    <a:gd name="connsiteX82" fmla="*/ 2101850 w 2308225"/>
                    <a:gd name="connsiteY82" fmla="*/ 50800 h 1327150"/>
                    <a:gd name="connsiteX83" fmla="*/ 2117725 w 2308225"/>
                    <a:gd name="connsiteY83" fmla="*/ 47625 h 1327150"/>
                    <a:gd name="connsiteX84" fmla="*/ 2149475 w 2308225"/>
                    <a:gd name="connsiteY84" fmla="*/ 38100 h 1327150"/>
                    <a:gd name="connsiteX85" fmla="*/ 2168525 w 2308225"/>
                    <a:gd name="connsiteY85" fmla="*/ 31750 h 1327150"/>
                    <a:gd name="connsiteX86" fmla="*/ 2212975 w 2308225"/>
                    <a:gd name="connsiteY86" fmla="*/ 22225 h 1327150"/>
                    <a:gd name="connsiteX87" fmla="*/ 2222500 w 2308225"/>
                    <a:gd name="connsiteY87" fmla="*/ 19050 h 1327150"/>
                    <a:gd name="connsiteX88" fmla="*/ 2257425 w 2308225"/>
                    <a:gd name="connsiteY88" fmla="*/ 15875 h 1327150"/>
                    <a:gd name="connsiteX89" fmla="*/ 2292350 w 2308225"/>
                    <a:gd name="connsiteY89" fmla="*/ 6350 h 1327150"/>
                    <a:gd name="connsiteX90" fmla="*/ 2308225 w 2308225"/>
                    <a:gd name="connsiteY9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25625 w 2308225"/>
                    <a:gd name="connsiteY71" fmla="*/ 184150 h 1327150"/>
                    <a:gd name="connsiteX72" fmla="*/ 1838325 w 2308225"/>
                    <a:gd name="connsiteY72" fmla="*/ 171450 h 1327150"/>
                    <a:gd name="connsiteX73" fmla="*/ 1879600 w 2308225"/>
                    <a:gd name="connsiteY73" fmla="*/ 142875 h 1327150"/>
                    <a:gd name="connsiteX74" fmla="*/ 1895475 w 2308225"/>
                    <a:gd name="connsiteY74" fmla="*/ 133350 h 1327150"/>
                    <a:gd name="connsiteX75" fmla="*/ 1930400 w 2308225"/>
                    <a:gd name="connsiteY75" fmla="*/ 114300 h 1327150"/>
                    <a:gd name="connsiteX76" fmla="*/ 1965325 w 2308225"/>
                    <a:gd name="connsiteY76" fmla="*/ 95250 h 1327150"/>
                    <a:gd name="connsiteX77" fmla="*/ 1978025 w 2308225"/>
                    <a:gd name="connsiteY77" fmla="*/ 85725 h 1327150"/>
                    <a:gd name="connsiteX78" fmla="*/ 2003425 w 2308225"/>
                    <a:gd name="connsiteY78" fmla="*/ 76200 h 1327150"/>
                    <a:gd name="connsiteX79" fmla="*/ 2038350 w 2308225"/>
                    <a:gd name="connsiteY79" fmla="*/ 63500 h 1327150"/>
                    <a:gd name="connsiteX80" fmla="*/ 2047875 w 2308225"/>
                    <a:gd name="connsiteY80" fmla="*/ 60325 h 1327150"/>
                    <a:gd name="connsiteX81" fmla="*/ 2101850 w 2308225"/>
                    <a:gd name="connsiteY81" fmla="*/ 50800 h 1327150"/>
                    <a:gd name="connsiteX82" fmla="*/ 2117725 w 2308225"/>
                    <a:gd name="connsiteY82" fmla="*/ 47625 h 1327150"/>
                    <a:gd name="connsiteX83" fmla="*/ 2149475 w 2308225"/>
                    <a:gd name="connsiteY83" fmla="*/ 38100 h 1327150"/>
                    <a:gd name="connsiteX84" fmla="*/ 2168525 w 2308225"/>
                    <a:gd name="connsiteY84" fmla="*/ 31750 h 1327150"/>
                    <a:gd name="connsiteX85" fmla="*/ 2212975 w 2308225"/>
                    <a:gd name="connsiteY85" fmla="*/ 22225 h 1327150"/>
                    <a:gd name="connsiteX86" fmla="*/ 2222500 w 2308225"/>
                    <a:gd name="connsiteY86" fmla="*/ 19050 h 1327150"/>
                    <a:gd name="connsiteX87" fmla="*/ 2257425 w 2308225"/>
                    <a:gd name="connsiteY87" fmla="*/ 15875 h 1327150"/>
                    <a:gd name="connsiteX88" fmla="*/ 2292350 w 2308225"/>
                    <a:gd name="connsiteY88" fmla="*/ 6350 h 1327150"/>
                    <a:gd name="connsiteX89" fmla="*/ 2308225 w 2308225"/>
                    <a:gd name="connsiteY8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33550 w 2308225"/>
                    <a:gd name="connsiteY67" fmla="*/ 260350 h 1327150"/>
                    <a:gd name="connsiteX68" fmla="*/ 1762125 w 2308225"/>
                    <a:gd name="connsiteY68" fmla="*/ 238125 h 1327150"/>
                    <a:gd name="connsiteX69" fmla="*/ 1778000 w 2308225"/>
                    <a:gd name="connsiteY69" fmla="*/ 222250 h 1327150"/>
                    <a:gd name="connsiteX70" fmla="*/ 1825625 w 2308225"/>
                    <a:gd name="connsiteY70" fmla="*/ 184150 h 1327150"/>
                    <a:gd name="connsiteX71" fmla="*/ 1838325 w 2308225"/>
                    <a:gd name="connsiteY71" fmla="*/ 171450 h 1327150"/>
                    <a:gd name="connsiteX72" fmla="*/ 1879600 w 2308225"/>
                    <a:gd name="connsiteY72" fmla="*/ 142875 h 1327150"/>
                    <a:gd name="connsiteX73" fmla="*/ 1895475 w 2308225"/>
                    <a:gd name="connsiteY73" fmla="*/ 133350 h 1327150"/>
                    <a:gd name="connsiteX74" fmla="*/ 1930400 w 2308225"/>
                    <a:gd name="connsiteY74" fmla="*/ 114300 h 1327150"/>
                    <a:gd name="connsiteX75" fmla="*/ 1965325 w 2308225"/>
                    <a:gd name="connsiteY75" fmla="*/ 95250 h 1327150"/>
                    <a:gd name="connsiteX76" fmla="*/ 1978025 w 2308225"/>
                    <a:gd name="connsiteY76" fmla="*/ 85725 h 1327150"/>
                    <a:gd name="connsiteX77" fmla="*/ 2003425 w 2308225"/>
                    <a:gd name="connsiteY77" fmla="*/ 76200 h 1327150"/>
                    <a:gd name="connsiteX78" fmla="*/ 2038350 w 2308225"/>
                    <a:gd name="connsiteY78" fmla="*/ 63500 h 1327150"/>
                    <a:gd name="connsiteX79" fmla="*/ 2047875 w 2308225"/>
                    <a:gd name="connsiteY79" fmla="*/ 60325 h 1327150"/>
                    <a:gd name="connsiteX80" fmla="*/ 2101850 w 2308225"/>
                    <a:gd name="connsiteY80" fmla="*/ 50800 h 1327150"/>
                    <a:gd name="connsiteX81" fmla="*/ 2117725 w 2308225"/>
                    <a:gd name="connsiteY81" fmla="*/ 47625 h 1327150"/>
                    <a:gd name="connsiteX82" fmla="*/ 2149475 w 2308225"/>
                    <a:gd name="connsiteY82" fmla="*/ 38100 h 1327150"/>
                    <a:gd name="connsiteX83" fmla="*/ 2168525 w 2308225"/>
                    <a:gd name="connsiteY83" fmla="*/ 31750 h 1327150"/>
                    <a:gd name="connsiteX84" fmla="*/ 2212975 w 2308225"/>
                    <a:gd name="connsiteY84" fmla="*/ 22225 h 1327150"/>
                    <a:gd name="connsiteX85" fmla="*/ 2222500 w 2308225"/>
                    <a:gd name="connsiteY85" fmla="*/ 19050 h 1327150"/>
                    <a:gd name="connsiteX86" fmla="*/ 2257425 w 2308225"/>
                    <a:gd name="connsiteY86" fmla="*/ 15875 h 1327150"/>
                    <a:gd name="connsiteX87" fmla="*/ 2292350 w 2308225"/>
                    <a:gd name="connsiteY87" fmla="*/ 6350 h 1327150"/>
                    <a:gd name="connsiteX88" fmla="*/ 2308225 w 2308225"/>
                    <a:gd name="connsiteY8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38300 w 2308225"/>
                    <a:gd name="connsiteY63" fmla="*/ 352425 h 1327150"/>
                    <a:gd name="connsiteX64" fmla="*/ 1654175 w 2308225"/>
                    <a:gd name="connsiteY64" fmla="*/ 339725 h 1327150"/>
                    <a:gd name="connsiteX65" fmla="*/ 1701800 w 2308225"/>
                    <a:gd name="connsiteY65" fmla="*/ 292100 h 1327150"/>
                    <a:gd name="connsiteX66" fmla="*/ 1733550 w 2308225"/>
                    <a:gd name="connsiteY66" fmla="*/ 260350 h 1327150"/>
                    <a:gd name="connsiteX67" fmla="*/ 1762125 w 2308225"/>
                    <a:gd name="connsiteY67" fmla="*/ 238125 h 1327150"/>
                    <a:gd name="connsiteX68" fmla="*/ 1778000 w 2308225"/>
                    <a:gd name="connsiteY68" fmla="*/ 222250 h 1327150"/>
                    <a:gd name="connsiteX69" fmla="*/ 1825625 w 2308225"/>
                    <a:gd name="connsiteY69" fmla="*/ 184150 h 1327150"/>
                    <a:gd name="connsiteX70" fmla="*/ 1838325 w 2308225"/>
                    <a:gd name="connsiteY70" fmla="*/ 171450 h 1327150"/>
                    <a:gd name="connsiteX71" fmla="*/ 1879600 w 2308225"/>
                    <a:gd name="connsiteY71" fmla="*/ 142875 h 1327150"/>
                    <a:gd name="connsiteX72" fmla="*/ 1895475 w 2308225"/>
                    <a:gd name="connsiteY72" fmla="*/ 133350 h 1327150"/>
                    <a:gd name="connsiteX73" fmla="*/ 1930400 w 2308225"/>
                    <a:gd name="connsiteY73" fmla="*/ 114300 h 1327150"/>
                    <a:gd name="connsiteX74" fmla="*/ 1965325 w 2308225"/>
                    <a:gd name="connsiteY74" fmla="*/ 95250 h 1327150"/>
                    <a:gd name="connsiteX75" fmla="*/ 1978025 w 2308225"/>
                    <a:gd name="connsiteY75" fmla="*/ 85725 h 1327150"/>
                    <a:gd name="connsiteX76" fmla="*/ 2003425 w 2308225"/>
                    <a:gd name="connsiteY76" fmla="*/ 76200 h 1327150"/>
                    <a:gd name="connsiteX77" fmla="*/ 2038350 w 2308225"/>
                    <a:gd name="connsiteY77" fmla="*/ 63500 h 1327150"/>
                    <a:gd name="connsiteX78" fmla="*/ 2047875 w 2308225"/>
                    <a:gd name="connsiteY78" fmla="*/ 60325 h 1327150"/>
                    <a:gd name="connsiteX79" fmla="*/ 2101850 w 2308225"/>
                    <a:gd name="connsiteY79" fmla="*/ 50800 h 1327150"/>
                    <a:gd name="connsiteX80" fmla="*/ 2117725 w 2308225"/>
                    <a:gd name="connsiteY80" fmla="*/ 47625 h 1327150"/>
                    <a:gd name="connsiteX81" fmla="*/ 2149475 w 2308225"/>
                    <a:gd name="connsiteY81" fmla="*/ 38100 h 1327150"/>
                    <a:gd name="connsiteX82" fmla="*/ 2168525 w 2308225"/>
                    <a:gd name="connsiteY82" fmla="*/ 31750 h 1327150"/>
                    <a:gd name="connsiteX83" fmla="*/ 2212975 w 2308225"/>
                    <a:gd name="connsiteY83" fmla="*/ 22225 h 1327150"/>
                    <a:gd name="connsiteX84" fmla="*/ 2222500 w 2308225"/>
                    <a:gd name="connsiteY84" fmla="*/ 19050 h 1327150"/>
                    <a:gd name="connsiteX85" fmla="*/ 2257425 w 2308225"/>
                    <a:gd name="connsiteY85" fmla="*/ 15875 h 1327150"/>
                    <a:gd name="connsiteX86" fmla="*/ 2292350 w 2308225"/>
                    <a:gd name="connsiteY86" fmla="*/ 6350 h 1327150"/>
                    <a:gd name="connsiteX87" fmla="*/ 2308225 w 2308225"/>
                    <a:gd name="connsiteY87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57325 w 2308225"/>
                    <a:gd name="connsiteY55" fmla="*/ 492125 h 1327150"/>
                    <a:gd name="connsiteX56" fmla="*/ 1466850 w 2308225"/>
                    <a:gd name="connsiteY56" fmla="*/ 479425 h 1327150"/>
                    <a:gd name="connsiteX57" fmla="*/ 1498600 w 2308225"/>
                    <a:gd name="connsiteY57" fmla="*/ 460375 h 1327150"/>
                    <a:gd name="connsiteX58" fmla="*/ 1514475 w 2308225"/>
                    <a:gd name="connsiteY58" fmla="*/ 450850 h 1327150"/>
                    <a:gd name="connsiteX59" fmla="*/ 1558925 w 2308225"/>
                    <a:gd name="connsiteY59" fmla="*/ 412750 h 1327150"/>
                    <a:gd name="connsiteX60" fmla="*/ 1577975 w 2308225"/>
                    <a:gd name="connsiteY60" fmla="*/ 400050 h 1327150"/>
                    <a:gd name="connsiteX61" fmla="*/ 1609725 w 2308225"/>
                    <a:gd name="connsiteY61" fmla="*/ 374650 h 1327150"/>
                    <a:gd name="connsiteX62" fmla="*/ 1638300 w 2308225"/>
                    <a:gd name="connsiteY62" fmla="*/ 352425 h 1327150"/>
                    <a:gd name="connsiteX63" fmla="*/ 1654175 w 2308225"/>
                    <a:gd name="connsiteY63" fmla="*/ 339725 h 1327150"/>
                    <a:gd name="connsiteX64" fmla="*/ 1701800 w 2308225"/>
                    <a:gd name="connsiteY64" fmla="*/ 292100 h 1327150"/>
                    <a:gd name="connsiteX65" fmla="*/ 1733550 w 2308225"/>
                    <a:gd name="connsiteY65" fmla="*/ 260350 h 1327150"/>
                    <a:gd name="connsiteX66" fmla="*/ 1762125 w 2308225"/>
                    <a:gd name="connsiteY66" fmla="*/ 238125 h 1327150"/>
                    <a:gd name="connsiteX67" fmla="*/ 1778000 w 2308225"/>
                    <a:gd name="connsiteY67" fmla="*/ 222250 h 1327150"/>
                    <a:gd name="connsiteX68" fmla="*/ 1825625 w 2308225"/>
                    <a:gd name="connsiteY68" fmla="*/ 184150 h 1327150"/>
                    <a:gd name="connsiteX69" fmla="*/ 1838325 w 2308225"/>
                    <a:gd name="connsiteY69" fmla="*/ 171450 h 1327150"/>
                    <a:gd name="connsiteX70" fmla="*/ 1879600 w 2308225"/>
                    <a:gd name="connsiteY70" fmla="*/ 142875 h 1327150"/>
                    <a:gd name="connsiteX71" fmla="*/ 1895475 w 2308225"/>
                    <a:gd name="connsiteY71" fmla="*/ 133350 h 1327150"/>
                    <a:gd name="connsiteX72" fmla="*/ 1930400 w 2308225"/>
                    <a:gd name="connsiteY72" fmla="*/ 114300 h 1327150"/>
                    <a:gd name="connsiteX73" fmla="*/ 1965325 w 2308225"/>
                    <a:gd name="connsiteY73" fmla="*/ 95250 h 1327150"/>
                    <a:gd name="connsiteX74" fmla="*/ 1978025 w 2308225"/>
                    <a:gd name="connsiteY74" fmla="*/ 85725 h 1327150"/>
                    <a:gd name="connsiteX75" fmla="*/ 2003425 w 2308225"/>
                    <a:gd name="connsiteY75" fmla="*/ 76200 h 1327150"/>
                    <a:gd name="connsiteX76" fmla="*/ 2038350 w 2308225"/>
                    <a:gd name="connsiteY76" fmla="*/ 63500 h 1327150"/>
                    <a:gd name="connsiteX77" fmla="*/ 2047875 w 2308225"/>
                    <a:gd name="connsiteY77" fmla="*/ 60325 h 1327150"/>
                    <a:gd name="connsiteX78" fmla="*/ 2101850 w 2308225"/>
                    <a:gd name="connsiteY78" fmla="*/ 50800 h 1327150"/>
                    <a:gd name="connsiteX79" fmla="*/ 2117725 w 2308225"/>
                    <a:gd name="connsiteY79" fmla="*/ 47625 h 1327150"/>
                    <a:gd name="connsiteX80" fmla="*/ 2149475 w 2308225"/>
                    <a:gd name="connsiteY80" fmla="*/ 38100 h 1327150"/>
                    <a:gd name="connsiteX81" fmla="*/ 2168525 w 2308225"/>
                    <a:gd name="connsiteY81" fmla="*/ 31750 h 1327150"/>
                    <a:gd name="connsiteX82" fmla="*/ 2212975 w 2308225"/>
                    <a:gd name="connsiteY82" fmla="*/ 22225 h 1327150"/>
                    <a:gd name="connsiteX83" fmla="*/ 2222500 w 2308225"/>
                    <a:gd name="connsiteY83" fmla="*/ 19050 h 1327150"/>
                    <a:gd name="connsiteX84" fmla="*/ 2257425 w 2308225"/>
                    <a:gd name="connsiteY84" fmla="*/ 15875 h 1327150"/>
                    <a:gd name="connsiteX85" fmla="*/ 2292350 w 2308225"/>
                    <a:gd name="connsiteY85" fmla="*/ 6350 h 1327150"/>
                    <a:gd name="connsiteX86" fmla="*/ 2308225 w 2308225"/>
                    <a:gd name="connsiteY86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419225 w 2308225"/>
                    <a:gd name="connsiteY53" fmla="*/ 527050 h 1327150"/>
                    <a:gd name="connsiteX54" fmla="*/ 1457325 w 2308225"/>
                    <a:gd name="connsiteY54" fmla="*/ 492125 h 1327150"/>
                    <a:gd name="connsiteX55" fmla="*/ 1466850 w 2308225"/>
                    <a:gd name="connsiteY55" fmla="*/ 479425 h 1327150"/>
                    <a:gd name="connsiteX56" fmla="*/ 1498600 w 2308225"/>
                    <a:gd name="connsiteY56" fmla="*/ 460375 h 1327150"/>
                    <a:gd name="connsiteX57" fmla="*/ 1514475 w 2308225"/>
                    <a:gd name="connsiteY57" fmla="*/ 450850 h 1327150"/>
                    <a:gd name="connsiteX58" fmla="*/ 1558925 w 2308225"/>
                    <a:gd name="connsiteY58" fmla="*/ 412750 h 1327150"/>
                    <a:gd name="connsiteX59" fmla="*/ 1577975 w 2308225"/>
                    <a:gd name="connsiteY59" fmla="*/ 400050 h 1327150"/>
                    <a:gd name="connsiteX60" fmla="*/ 1609725 w 2308225"/>
                    <a:gd name="connsiteY60" fmla="*/ 374650 h 1327150"/>
                    <a:gd name="connsiteX61" fmla="*/ 1638300 w 2308225"/>
                    <a:gd name="connsiteY61" fmla="*/ 352425 h 1327150"/>
                    <a:gd name="connsiteX62" fmla="*/ 1654175 w 2308225"/>
                    <a:gd name="connsiteY62" fmla="*/ 339725 h 1327150"/>
                    <a:gd name="connsiteX63" fmla="*/ 1701800 w 2308225"/>
                    <a:gd name="connsiteY63" fmla="*/ 292100 h 1327150"/>
                    <a:gd name="connsiteX64" fmla="*/ 1733550 w 2308225"/>
                    <a:gd name="connsiteY64" fmla="*/ 260350 h 1327150"/>
                    <a:gd name="connsiteX65" fmla="*/ 1762125 w 2308225"/>
                    <a:gd name="connsiteY65" fmla="*/ 238125 h 1327150"/>
                    <a:gd name="connsiteX66" fmla="*/ 1778000 w 2308225"/>
                    <a:gd name="connsiteY66" fmla="*/ 222250 h 1327150"/>
                    <a:gd name="connsiteX67" fmla="*/ 1825625 w 2308225"/>
                    <a:gd name="connsiteY67" fmla="*/ 184150 h 1327150"/>
                    <a:gd name="connsiteX68" fmla="*/ 1838325 w 2308225"/>
                    <a:gd name="connsiteY68" fmla="*/ 171450 h 1327150"/>
                    <a:gd name="connsiteX69" fmla="*/ 1879600 w 2308225"/>
                    <a:gd name="connsiteY69" fmla="*/ 142875 h 1327150"/>
                    <a:gd name="connsiteX70" fmla="*/ 1895475 w 2308225"/>
                    <a:gd name="connsiteY70" fmla="*/ 133350 h 1327150"/>
                    <a:gd name="connsiteX71" fmla="*/ 1930400 w 2308225"/>
                    <a:gd name="connsiteY71" fmla="*/ 114300 h 1327150"/>
                    <a:gd name="connsiteX72" fmla="*/ 1965325 w 2308225"/>
                    <a:gd name="connsiteY72" fmla="*/ 95250 h 1327150"/>
                    <a:gd name="connsiteX73" fmla="*/ 1978025 w 2308225"/>
                    <a:gd name="connsiteY73" fmla="*/ 85725 h 1327150"/>
                    <a:gd name="connsiteX74" fmla="*/ 2003425 w 2308225"/>
                    <a:gd name="connsiteY74" fmla="*/ 76200 h 1327150"/>
                    <a:gd name="connsiteX75" fmla="*/ 2038350 w 2308225"/>
                    <a:gd name="connsiteY75" fmla="*/ 63500 h 1327150"/>
                    <a:gd name="connsiteX76" fmla="*/ 2047875 w 2308225"/>
                    <a:gd name="connsiteY76" fmla="*/ 60325 h 1327150"/>
                    <a:gd name="connsiteX77" fmla="*/ 2101850 w 2308225"/>
                    <a:gd name="connsiteY77" fmla="*/ 50800 h 1327150"/>
                    <a:gd name="connsiteX78" fmla="*/ 2117725 w 2308225"/>
                    <a:gd name="connsiteY78" fmla="*/ 47625 h 1327150"/>
                    <a:gd name="connsiteX79" fmla="*/ 2149475 w 2308225"/>
                    <a:gd name="connsiteY79" fmla="*/ 38100 h 1327150"/>
                    <a:gd name="connsiteX80" fmla="*/ 2168525 w 2308225"/>
                    <a:gd name="connsiteY80" fmla="*/ 31750 h 1327150"/>
                    <a:gd name="connsiteX81" fmla="*/ 2212975 w 2308225"/>
                    <a:gd name="connsiteY81" fmla="*/ 22225 h 1327150"/>
                    <a:gd name="connsiteX82" fmla="*/ 2222500 w 2308225"/>
                    <a:gd name="connsiteY82" fmla="*/ 19050 h 1327150"/>
                    <a:gd name="connsiteX83" fmla="*/ 2257425 w 2308225"/>
                    <a:gd name="connsiteY83" fmla="*/ 15875 h 1327150"/>
                    <a:gd name="connsiteX84" fmla="*/ 2292350 w 2308225"/>
                    <a:gd name="connsiteY84" fmla="*/ 6350 h 1327150"/>
                    <a:gd name="connsiteX85" fmla="*/ 2308225 w 2308225"/>
                    <a:gd name="connsiteY85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419225 w 2308225"/>
                    <a:gd name="connsiteY52" fmla="*/ 527050 h 1327150"/>
                    <a:gd name="connsiteX53" fmla="*/ 1457325 w 2308225"/>
                    <a:gd name="connsiteY53" fmla="*/ 492125 h 1327150"/>
                    <a:gd name="connsiteX54" fmla="*/ 1466850 w 2308225"/>
                    <a:gd name="connsiteY54" fmla="*/ 479425 h 1327150"/>
                    <a:gd name="connsiteX55" fmla="*/ 1498600 w 2308225"/>
                    <a:gd name="connsiteY55" fmla="*/ 460375 h 1327150"/>
                    <a:gd name="connsiteX56" fmla="*/ 1514475 w 2308225"/>
                    <a:gd name="connsiteY56" fmla="*/ 450850 h 1327150"/>
                    <a:gd name="connsiteX57" fmla="*/ 1558925 w 2308225"/>
                    <a:gd name="connsiteY57" fmla="*/ 412750 h 1327150"/>
                    <a:gd name="connsiteX58" fmla="*/ 1577975 w 2308225"/>
                    <a:gd name="connsiteY58" fmla="*/ 400050 h 1327150"/>
                    <a:gd name="connsiteX59" fmla="*/ 1609725 w 2308225"/>
                    <a:gd name="connsiteY59" fmla="*/ 374650 h 1327150"/>
                    <a:gd name="connsiteX60" fmla="*/ 1638300 w 2308225"/>
                    <a:gd name="connsiteY60" fmla="*/ 352425 h 1327150"/>
                    <a:gd name="connsiteX61" fmla="*/ 1654175 w 2308225"/>
                    <a:gd name="connsiteY61" fmla="*/ 339725 h 1327150"/>
                    <a:gd name="connsiteX62" fmla="*/ 1701800 w 2308225"/>
                    <a:gd name="connsiteY62" fmla="*/ 292100 h 1327150"/>
                    <a:gd name="connsiteX63" fmla="*/ 1733550 w 2308225"/>
                    <a:gd name="connsiteY63" fmla="*/ 260350 h 1327150"/>
                    <a:gd name="connsiteX64" fmla="*/ 1762125 w 2308225"/>
                    <a:gd name="connsiteY64" fmla="*/ 238125 h 1327150"/>
                    <a:gd name="connsiteX65" fmla="*/ 1778000 w 2308225"/>
                    <a:gd name="connsiteY65" fmla="*/ 222250 h 1327150"/>
                    <a:gd name="connsiteX66" fmla="*/ 1825625 w 2308225"/>
                    <a:gd name="connsiteY66" fmla="*/ 184150 h 1327150"/>
                    <a:gd name="connsiteX67" fmla="*/ 1838325 w 2308225"/>
                    <a:gd name="connsiteY67" fmla="*/ 171450 h 1327150"/>
                    <a:gd name="connsiteX68" fmla="*/ 1879600 w 2308225"/>
                    <a:gd name="connsiteY68" fmla="*/ 142875 h 1327150"/>
                    <a:gd name="connsiteX69" fmla="*/ 1895475 w 2308225"/>
                    <a:gd name="connsiteY69" fmla="*/ 133350 h 1327150"/>
                    <a:gd name="connsiteX70" fmla="*/ 1930400 w 2308225"/>
                    <a:gd name="connsiteY70" fmla="*/ 114300 h 1327150"/>
                    <a:gd name="connsiteX71" fmla="*/ 1965325 w 2308225"/>
                    <a:gd name="connsiteY71" fmla="*/ 95250 h 1327150"/>
                    <a:gd name="connsiteX72" fmla="*/ 1978025 w 2308225"/>
                    <a:gd name="connsiteY72" fmla="*/ 85725 h 1327150"/>
                    <a:gd name="connsiteX73" fmla="*/ 2003425 w 2308225"/>
                    <a:gd name="connsiteY73" fmla="*/ 76200 h 1327150"/>
                    <a:gd name="connsiteX74" fmla="*/ 2038350 w 2308225"/>
                    <a:gd name="connsiteY74" fmla="*/ 63500 h 1327150"/>
                    <a:gd name="connsiteX75" fmla="*/ 2047875 w 2308225"/>
                    <a:gd name="connsiteY75" fmla="*/ 60325 h 1327150"/>
                    <a:gd name="connsiteX76" fmla="*/ 2101850 w 2308225"/>
                    <a:gd name="connsiteY76" fmla="*/ 50800 h 1327150"/>
                    <a:gd name="connsiteX77" fmla="*/ 2117725 w 2308225"/>
                    <a:gd name="connsiteY77" fmla="*/ 47625 h 1327150"/>
                    <a:gd name="connsiteX78" fmla="*/ 2149475 w 2308225"/>
                    <a:gd name="connsiteY78" fmla="*/ 38100 h 1327150"/>
                    <a:gd name="connsiteX79" fmla="*/ 2168525 w 2308225"/>
                    <a:gd name="connsiteY79" fmla="*/ 31750 h 1327150"/>
                    <a:gd name="connsiteX80" fmla="*/ 2212975 w 2308225"/>
                    <a:gd name="connsiteY80" fmla="*/ 22225 h 1327150"/>
                    <a:gd name="connsiteX81" fmla="*/ 2222500 w 2308225"/>
                    <a:gd name="connsiteY81" fmla="*/ 19050 h 1327150"/>
                    <a:gd name="connsiteX82" fmla="*/ 2257425 w 2308225"/>
                    <a:gd name="connsiteY82" fmla="*/ 15875 h 1327150"/>
                    <a:gd name="connsiteX83" fmla="*/ 2292350 w 2308225"/>
                    <a:gd name="connsiteY83" fmla="*/ 6350 h 1327150"/>
                    <a:gd name="connsiteX84" fmla="*/ 2308225 w 2308225"/>
                    <a:gd name="connsiteY84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62025 w 2308225"/>
                    <a:gd name="connsiteY38" fmla="*/ 803275 h 1327150"/>
                    <a:gd name="connsiteX39" fmla="*/ 987425 w 2308225"/>
                    <a:gd name="connsiteY39" fmla="*/ 790575 h 1327150"/>
                    <a:gd name="connsiteX40" fmla="*/ 1038225 w 2308225"/>
                    <a:gd name="connsiteY40" fmla="*/ 771525 h 1327150"/>
                    <a:gd name="connsiteX41" fmla="*/ 1060450 w 2308225"/>
                    <a:gd name="connsiteY41" fmla="*/ 762000 h 1327150"/>
                    <a:gd name="connsiteX42" fmla="*/ 1089025 w 2308225"/>
                    <a:gd name="connsiteY42" fmla="*/ 752475 h 1327150"/>
                    <a:gd name="connsiteX43" fmla="*/ 1111250 w 2308225"/>
                    <a:gd name="connsiteY43" fmla="*/ 746125 h 1327150"/>
                    <a:gd name="connsiteX44" fmla="*/ 1133475 w 2308225"/>
                    <a:gd name="connsiteY44" fmla="*/ 733425 h 1327150"/>
                    <a:gd name="connsiteX45" fmla="*/ 1155700 w 2308225"/>
                    <a:gd name="connsiteY45" fmla="*/ 717550 h 1327150"/>
                    <a:gd name="connsiteX46" fmla="*/ 1177925 w 2308225"/>
                    <a:gd name="connsiteY46" fmla="*/ 704850 h 1327150"/>
                    <a:gd name="connsiteX47" fmla="*/ 1216025 w 2308225"/>
                    <a:gd name="connsiteY47" fmla="*/ 679450 h 1327150"/>
                    <a:gd name="connsiteX48" fmla="*/ 1254125 w 2308225"/>
                    <a:gd name="connsiteY48" fmla="*/ 657225 h 1327150"/>
                    <a:gd name="connsiteX49" fmla="*/ 1320800 w 2308225"/>
                    <a:gd name="connsiteY49" fmla="*/ 606425 h 1327150"/>
                    <a:gd name="connsiteX50" fmla="*/ 1358900 w 2308225"/>
                    <a:gd name="connsiteY50" fmla="*/ 577850 h 1327150"/>
                    <a:gd name="connsiteX51" fmla="*/ 1419225 w 2308225"/>
                    <a:gd name="connsiteY51" fmla="*/ 527050 h 1327150"/>
                    <a:gd name="connsiteX52" fmla="*/ 1457325 w 2308225"/>
                    <a:gd name="connsiteY52" fmla="*/ 492125 h 1327150"/>
                    <a:gd name="connsiteX53" fmla="*/ 1466850 w 2308225"/>
                    <a:gd name="connsiteY53" fmla="*/ 479425 h 1327150"/>
                    <a:gd name="connsiteX54" fmla="*/ 1498600 w 2308225"/>
                    <a:gd name="connsiteY54" fmla="*/ 460375 h 1327150"/>
                    <a:gd name="connsiteX55" fmla="*/ 1514475 w 2308225"/>
                    <a:gd name="connsiteY55" fmla="*/ 450850 h 1327150"/>
                    <a:gd name="connsiteX56" fmla="*/ 1558925 w 2308225"/>
                    <a:gd name="connsiteY56" fmla="*/ 412750 h 1327150"/>
                    <a:gd name="connsiteX57" fmla="*/ 1577975 w 2308225"/>
                    <a:gd name="connsiteY57" fmla="*/ 400050 h 1327150"/>
                    <a:gd name="connsiteX58" fmla="*/ 1609725 w 2308225"/>
                    <a:gd name="connsiteY58" fmla="*/ 374650 h 1327150"/>
                    <a:gd name="connsiteX59" fmla="*/ 1638300 w 2308225"/>
                    <a:gd name="connsiteY59" fmla="*/ 352425 h 1327150"/>
                    <a:gd name="connsiteX60" fmla="*/ 1654175 w 2308225"/>
                    <a:gd name="connsiteY60" fmla="*/ 339725 h 1327150"/>
                    <a:gd name="connsiteX61" fmla="*/ 1701800 w 2308225"/>
                    <a:gd name="connsiteY61" fmla="*/ 292100 h 1327150"/>
                    <a:gd name="connsiteX62" fmla="*/ 1733550 w 2308225"/>
                    <a:gd name="connsiteY62" fmla="*/ 260350 h 1327150"/>
                    <a:gd name="connsiteX63" fmla="*/ 1762125 w 2308225"/>
                    <a:gd name="connsiteY63" fmla="*/ 238125 h 1327150"/>
                    <a:gd name="connsiteX64" fmla="*/ 1778000 w 2308225"/>
                    <a:gd name="connsiteY64" fmla="*/ 222250 h 1327150"/>
                    <a:gd name="connsiteX65" fmla="*/ 1825625 w 2308225"/>
                    <a:gd name="connsiteY65" fmla="*/ 184150 h 1327150"/>
                    <a:gd name="connsiteX66" fmla="*/ 1838325 w 2308225"/>
                    <a:gd name="connsiteY66" fmla="*/ 171450 h 1327150"/>
                    <a:gd name="connsiteX67" fmla="*/ 1879600 w 2308225"/>
                    <a:gd name="connsiteY67" fmla="*/ 142875 h 1327150"/>
                    <a:gd name="connsiteX68" fmla="*/ 1895475 w 2308225"/>
                    <a:gd name="connsiteY68" fmla="*/ 133350 h 1327150"/>
                    <a:gd name="connsiteX69" fmla="*/ 1930400 w 2308225"/>
                    <a:gd name="connsiteY69" fmla="*/ 114300 h 1327150"/>
                    <a:gd name="connsiteX70" fmla="*/ 1965325 w 2308225"/>
                    <a:gd name="connsiteY70" fmla="*/ 95250 h 1327150"/>
                    <a:gd name="connsiteX71" fmla="*/ 1978025 w 2308225"/>
                    <a:gd name="connsiteY71" fmla="*/ 85725 h 1327150"/>
                    <a:gd name="connsiteX72" fmla="*/ 2003425 w 2308225"/>
                    <a:gd name="connsiteY72" fmla="*/ 76200 h 1327150"/>
                    <a:gd name="connsiteX73" fmla="*/ 2038350 w 2308225"/>
                    <a:gd name="connsiteY73" fmla="*/ 63500 h 1327150"/>
                    <a:gd name="connsiteX74" fmla="*/ 2047875 w 2308225"/>
                    <a:gd name="connsiteY74" fmla="*/ 60325 h 1327150"/>
                    <a:gd name="connsiteX75" fmla="*/ 2101850 w 2308225"/>
                    <a:gd name="connsiteY75" fmla="*/ 50800 h 1327150"/>
                    <a:gd name="connsiteX76" fmla="*/ 2117725 w 2308225"/>
                    <a:gd name="connsiteY76" fmla="*/ 47625 h 1327150"/>
                    <a:gd name="connsiteX77" fmla="*/ 2149475 w 2308225"/>
                    <a:gd name="connsiteY77" fmla="*/ 38100 h 1327150"/>
                    <a:gd name="connsiteX78" fmla="*/ 2168525 w 2308225"/>
                    <a:gd name="connsiteY78" fmla="*/ 31750 h 1327150"/>
                    <a:gd name="connsiteX79" fmla="*/ 2212975 w 2308225"/>
                    <a:gd name="connsiteY79" fmla="*/ 22225 h 1327150"/>
                    <a:gd name="connsiteX80" fmla="*/ 2222500 w 2308225"/>
                    <a:gd name="connsiteY80" fmla="*/ 19050 h 1327150"/>
                    <a:gd name="connsiteX81" fmla="*/ 2257425 w 2308225"/>
                    <a:gd name="connsiteY81" fmla="*/ 15875 h 1327150"/>
                    <a:gd name="connsiteX82" fmla="*/ 2292350 w 2308225"/>
                    <a:gd name="connsiteY82" fmla="*/ 6350 h 1327150"/>
                    <a:gd name="connsiteX83" fmla="*/ 2308225 w 2308225"/>
                    <a:gd name="connsiteY83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50850 w 2308225"/>
                    <a:gd name="connsiteY19" fmla="*/ 1003300 h 1327150"/>
                    <a:gd name="connsiteX20" fmla="*/ 495300 w 2308225"/>
                    <a:gd name="connsiteY20" fmla="*/ 990600 h 1327150"/>
                    <a:gd name="connsiteX21" fmla="*/ 530225 w 2308225"/>
                    <a:gd name="connsiteY21" fmla="*/ 974725 h 1327150"/>
                    <a:gd name="connsiteX22" fmla="*/ 546100 w 2308225"/>
                    <a:gd name="connsiteY22" fmla="*/ 971550 h 1327150"/>
                    <a:gd name="connsiteX23" fmla="*/ 565150 w 2308225"/>
                    <a:gd name="connsiteY23" fmla="*/ 965200 h 1327150"/>
                    <a:gd name="connsiteX24" fmla="*/ 577850 w 2308225"/>
                    <a:gd name="connsiteY24" fmla="*/ 962025 h 1327150"/>
                    <a:gd name="connsiteX25" fmla="*/ 609600 w 2308225"/>
                    <a:gd name="connsiteY25" fmla="*/ 952500 h 1327150"/>
                    <a:gd name="connsiteX26" fmla="*/ 628650 w 2308225"/>
                    <a:gd name="connsiteY26" fmla="*/ 949325 h 1327150"/>
                    <a:gd name="connsiteX27" fmla="*/ 650875 w 2308225"/>
                    <a:gd name="connsiteY27" fmla="*/ 942975 h 1327150"/>
                    <a:gd name="connsiteX28" fmla="*/ 673100 w 2308225"/>
                    <a:gd name="connsiteY28" fmla="*/ 939800 h 1327150"/>
                    <a:gd name="connsiteX29" fmla="*/ 717550 w 2308225"/>
                    <a:gd name="connsiteY29" fmla="*/ 923925 h 1327150"/>
                    <a:gd name="connsiteX30" fmla="*/ 742950 w 2308225"/>
                    <a:gd name="connsiteY30" fmla="*/ 914400 h 1327150"/>
                    <a:gd name="connsiteX31" fmla="*/ 771525 w 2308225"/>
                    <a:gd name="connsiteY31" fmla="*/ 898525 h 1327150"/>
                    <a:gd name="connsiteX32" fmla="*/ 796925 w 2308225"/>
                    <a:gd name="connsiteY32" fmla="*/ 889000 h 1327150"/>
                    <a:gd name="connsiteX33" fmla="*/ 819150 w 2308225"/>
                    <a:gd name="connsiteY33" fmla="*/ 876300 h 1327150"/>
                    <a:gd name="connsiteX34" fmla="*/ 869950 w 2308225"/>
                    <a:gd name="connsiteY34" fmla="*/ 854075 h 1327150"/>
                    <a:gd name="connsiteX35" fmla="*/ 892175 w 2308225"/>
                    <a:gd name="connsiteY35" fmla="*/ 841375 h 1327150"/>
                    <a:gd name="connsiteX36" fmla="*/ 917575 w 2308225"/>
                    <a:gd name="connsiteY36" fmla="*/ 828675 h 1327150"/>
                    <a:gd name="connsiteX37" fmla="*/ 962025 w 2308225"/>
                    <a:gd name="connsiteY37" fmla="*/ 803275 h 1327150"/>
                    <a:gd name="connsiteX38" fmla="*/ 987425 w 2308225"/>
                    <a:gd name="connsiteY38" fmla="*/ 790575 h 1327150"/>
                    <a:gd name="connsiteX39" fmla="*/ 1038225 w 2308225"/>
                    <a:gd name="connsiteY39" fmla="*/ 771525 h 1327150"/>
                    <a:gd name="connsiteX40" fmla="*/ 1060450 w 2308225"/>
                    <a:gd name="connsiteY40" fmla="*/ 762000 h 1327150"/>
                    <a:gd name="connsiteX41" fmla="*/ 1089025 w 2308225"/>
                    <a:gd name="connsiteY41" fmla="*/ 752475 h 1327150"/>
                    <a:gd name="connsiteX42" fmla="*/ 1111250 w 2308225"/>
                    <a:gd name="connsiteY42" fmla="*/ 746125 h 1327150"/>
                    <a:gd name="connsiteX43" fmla="*/ 1133475 w 2308225"/>
                    <a:gd name="connsiteY43" fmla="*/ 733425 h 1327150"/>
                    <a:gd name="connsiteX44" fmla="*/ 1155700 w 2308225"/>
                    <a:gd name="connsiteY44" fmla="*/ 717550 h 1327150"/>
                    <a:gd name="connsiteX45" fmla="*/ 1177925 w 2308225"/>
                    <a:gd name="connsiteY45" fmla="*/ 704850 h 1327150"/>
                    <a:gd name="connsiteX46" fmla="*/ 1216025 w 2308225"/>
                    <a:gd name="connsiteY46" fmla="*/ 679450 h 1327150"/>
                    <a:gd name="connsiteX47" fmla="*/ 1254125 w 2308225"/>
                    <a:gd name="connsiteY47" fmla="*/ 657225 h 1327150"/>
                    <a:gd name="connsiteX48" fmla="*/ 1320800 w 2308225"/>
                    <a:gd name="connsiteY48" fmla="*/ 606425 h 1327150"/>
                    <a:gd name="connsiteX49" fmla="*/ 1358900 w 2308225"/>
                    <a:gd name="connsiteY49" fmla="*/ 577850 h 1327150"/>
                    <a:gd name="connsiteX50" fmla="*/ 1419225 w 2308225"/>
                    <a:gd name="connsiteY50" fmla="*/ 527050 h 1327150"/>
                    <a:gd name="connsiteX51" fmla="*/ 1457325 w 2308225"/>
                    <a:gd name="connsiteY51" fmla="*/ 492125 h 1327150"/>
                    <a:gd name="connsiteX52" fmla="*/ 1466850 w 2308225"/>
                    <a:gd name="connsiteY52" fmla="*/ 479425 h 1327150"/>
                    <a:gd name="connsiteX53" fmla="*/ 1498600 w 2308225"/>
                    <a:gd name="connsiteY53" fmla="*/ 460375 h 1327150"/>
                    <a:gd name="connsiteX54" fmla="*/ 1514475 w 2308225"/>
                    <a:gd name="connsiteY54" fmla="*/ 450850 h 1327150"/>
                    <a:gd name="connsiteX55" fmla="*/ 1558925 w 2308225"/>
                    <a:gd name="connsiteY55" fmla="*/ 412750 h 1327150"/>
                    <a:gd name="connsiteX56" fmla="*/ 1577975 w 2308225"/>
                    <a:gd name="connsiteY56" fmla="*/ 400050 h 1327150"/>
                    <a:gd name="connsiteX57" fmla="*/ 1609725 w 2308225"/>
                    <a:gd name="connsiteY57" fmla="*/ 374650 h 1327150"/>
                    <a:gd name="connsiteX58" fmla="*/ 1638300 w 2308225"/>
                    <a:gd name="connsiteY58" fmla="*/ 352425 h 1327150"/>
                    <a:gd name="connsiteX59" fmla="*/ 1654175 w 2308225"/>
                    <a:gd name="connsiteY59" fmla="*/ 339725 h 1327150"/>
                    <a:gd name="connsiteX60" fmla="*/ 1701800 w 2308225"/>
                    <a:gd name="connsiteY60" fmla="*/ 292100 h 1327150"/>
                    <a:gd name="connsiteX61" fmla="*/ 1733550 w 2308225"/>
                    <a:gd name="connsiteY61" fmla="*/ 260350 h 1327150"/>
                    <a:gd name="connsiteX62" fmla="*/ 1762125 w 2308225"/>
                    <a:gd name="connsiteY62" fmla="*/ 238125 h 1327150"/>
                    <a:gd name="connsiteX63" fmla="*/ 1778000 w 2308225"/>
                    <a:gd name="connsiteY63" fmla="*/ 222250 h 1327150"/>
                    <a:gd name="connsiteX64" fmla="*/ 1825625 w 2308225"/>
                    <a:gd name="connsiteY64" fmla="*/ 184150 h 1327150"/>
                    <a:gd name="connsiteX65" fmla="*/ 1838325 w 2308225"/>
                    <a:gd name="connsiteY65" fmla="*/ 171450 h 1327150"/>
                    <a:gd name="connsiteX66" fmla="*/ 1879600 w 2308225"/>
                    <a:gd name="connsiteY66" fmla="*/ 142875 h 1327150"/>
                    <a:gd name="connsiteX67" fmla="*/ 1895475 w 2308225"/>
                    <a:gd name="connsiteY67" fmla="*/ 133350 h 1327150"/>
                    <a:gd name="connsiteX68" fmla="*/ 1930400 w 2308225"/>
                    <a:gd name="connsiteY68" fmla="*/ 114300 h 1327150"/>
                    <a:gd name="connsiteX69" fmla="*/ 1965325 w 2308225"/>
                    <a:gd name="connsiteY69" fmla="*/ 95250 h 1327150"/>
                    <a:gd name="connsiteX70" fmla="*/ 1978025 w 2308225"/>
                    <a:gd name="connsiteY70" fmla="*/ 85725 h 1327150"/>
                    <a:gd name="connsiteX71" fmla="*/ 2003425 w 2308225"/>
                    <a:gd name="connsiteY71" fmla="*/ 76200 h 1327150"/>
                    <a:gd name="connsiteX72" fmla="*/ 2038350 w 2308225"/>
                    <a:gd name="connsiteY72" fmla="*/ 63500 h 1327150"/>
                    <a:gd name="connsiteX73" fmla="*/ 2047875 w 2308225"/>
                    <a:gd name="connsiteY73" fmla="*/ 60325 h 1327150"/>
                    <a:gd name="connsiteX74" fmla="*/ 2101850 w 2308225"/>
                    <a:gd name="connsiteY74" fmla="*/ 50800 h 1327150"/>
                    <a:gd name="connsiteX75" fmla="*/ 2117725 w 2308225"/>
                    <a:gd name="connsiteY75" fmla="*/ 47625 h 1327150"/>
                    <a:gd name="connsiteX76" fmla="*/ 2149475 w 2308225"/>
                    <a:gd name="connsiteY76" fmla="*/ 38100 h 1327150"/>
                    <a:gd name="connsiteX77" fmla="*/ 2168525 w 2308225"/>
                    <a:gd name="connsiteY77" fmla="*/ 31750 h 1327150"/>
                    <a:gd name="connsiteX78" fmla="*/ 2212975 w 2308225"/>
                    <a:gd name="connsiteY78" fmla="*/ 22225 h 1327150"/>
                    <a:gd name="connsiteX79" fmla="*/ 2222500 w 2308225"/>
                    <a:gd name="connsiteY79" fmla="*/ 19050 h 1327150"/>
                    <a:gd name="connsiteX80" fmla="*/ 2257425 w 2308225"/>
                    <a:gd name="connsiteY80" fmla="*/ 15875 h 1327150"/>
                    <a:gd name="connsiteX81" fmla="*/ 2292350 w 2308225"/>
                    <a:gd name="connsiteY81" fmla="*/ 6350 h 1327150"/>
                    <a:gd name="connsiteX82" fmla="*/ 2308225 w 2308225"/>
                    <a:gd name="connsiteY8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95300 w 2308225"/>
                    <a:gd name="connsiteY19" fmla="*/ 990600 h 1327150"/>
                    <a:gd name="connsiteX20" fmla="*/ 530225 w 2308225"/>
                    <a:gd name="connsiteY20" fmla="*/ 974725 h 1327150"/>
                    <a:gd name="connsiteX21" fmla="*/ 546100 w 2308225"/>
                    <a:gd name="connsiteY21" fmla="*/ 971550 h 1327150"/>
                    <a:gd name="connsiteX22" fmla="*/ 565150 w 2308225"/>
                    <a:gd name="connsiteY22" fmla="*/ 965200 h 1327150"/>
                    <a:gd name="connsiteX23" fmla="*/ 577850 w 2308225"/>
                    <a:gd name="connsiteY23" fmla="*/ 962025 h 1327150"/>
                    <a:gd name="connsiteX24" fmla="*/ 609600 w 2308225"/>
                    <a:gd name="connsiteY24" fmla="*/ 952500 h 1327150"/>
                    <a:gd name="connsiteX25" fmla="*/ 628650 w 2308225"/>
                    <a:gd name="connsiteY25" fmla="*/ 949325 h 1327150"/>
                    <a:gd name="connsiteX26" fmla="*/ 650875 w 2308225"/>
                    <a:gd name="connsiteY26" fmla="*/ 942975 h 1327150"/>
                    <a:gd name="connsiteX27" fmla="*/ 673100 w 2308225"/>
                    <a:gd name="connsiteY27" fmla="*/ 939800 h 1327150"/>
                    <a:gd name="connsiteX28" fmla="*/ 717550 w 2308225"/>
                    <a:gd name="connsiteY28" fmla="*/ 923925 h 1327150"/>
                    <a:gd name="connsiteX29" fmla="*/ 742950 w 2308225"/>
                    <a:gd name="connsiteY29" fmla="*/ 914400 h 1327150"/>
                    <a:gd name="connsiteX30" fmla="*/ 771525 w 2308225"/>
                    <a:gd name="connsiteY30" fmla="*/ 898525 h 1327150"/>
                    <a:gd name="connsiteX31" fmla="*/ 796925 w 2308225"/>
                    <a:gd name="connsiteY31" fmla="*/ 889000 h 1327150"/>
                    <a:gd name="connsiteX32" fmla="*/ 819150 w 2308225"/>
                    <a:gd name="connsiteY32" fmla="*/ 876300 h 1327150"/>
                    <a:gd name="connsiteX33" fmla="*/ 869950 w 2308225"/>
                    <a:gd name="connsiteY33" fmla="*/ 854075 h 1327150"/>
                    <a:gd name="connsiteX34" fmla="*/ 892175 w 2308225"/>
                    <a:gd name="connsiteY34" fmla="*/ 841375 h 1327150"/>
                    <a:gd name="connsiteX35" fmla="*/ 917575 w 2308225"/>
                    <a:gd name="connsiteY35" fmla="*/ 828675 h 1327150"/>
                    <a:gd name="connsiteX36" fmla="*/ 962025 w 2308225"/>
                    <a:gd name="connsiteY36" fmla="*/ 803275 h 1327150"/>
                    <a:gd name="connsiteX37" fmla="*/ 987425 w 2308225"/>
                    <a:gd name="connsiteY37" fmla="*/ 790575 h 1327150"/>
                    <a:gd name="connsiteX38" fmla="*/ 1038225 w 2308225"/>
                    <a:gd name="connsiteY38" fmla="*/ 771525 h 1327150"/>
                    <a:gd name="connsiteX39" fmla="*/ 1060450 w 2308225"/>
                    <a:gd name="connsiteY39" fmla="*/ 762000 h 1327150"/>
                    <a:gd name="connsiteX40" fmla="*/ 1089025 w 2308225"/>
                    <a:gd name="connsiteY40" fmla="*/ 752475 h 1327150"/>
                    <a:gd name="connsiteX41" fmla="*/ 1111250 w 2308225"/>
                    <a:gd name="connsiteY41" fmla="*/ 746125 h 1327150"/>
                    <a:gd name="connsiteX42" fmla="*/ 1133475 w 2308225"/>
                    <a:gd name="connsiteY42" fmla="*/ 733425 h 1327150"/>
                    <a:gd name="connsiteX43" fmla="*/ 1155700 w 2308225"/>
                    <a:gd name="connsiteY43" fmla="*/ 717550 h 1327150"/>
                    <a:gd name="connsiteX44" fmla="*/ 1177925 w 2308225"/>
                    <a:gd name="connsiteY44" fmla="*/ 704850 h 1327150"/>
                    <a:gd name="connsiteX45" fmla="*/ 1216025 w 2308225"/>
                    <a:gd name="connsiteY45" fmla="*/ 679450 h 1327150"/>
                    <a:gd name="connsiteX46" fmla="*/ 1254125 w 2308225"/>
                    <a:gd name="connsiteY46" fmla="*/ 657225 h 1327150"/>
                    <a:gd name="connsiteX47" fmla="*/ 1320800 w 2308225"/>
                    <a:gd name="connsiteY47" fmla="*/ 606425 h 1327150"/>
                    <a:gd name="connsiteX48" fmla="*/ 1358900 w 2308225"/>
                    <a:gd name="connsiteY48" fmla="*/ 577850 h 1327150"/>
                    <a:gd name="connsiteX49" fmla="*/ 1419225 w 2308225"/>
                    <a:gd name="connsiteY49" fmla="*/ 527050 h 1327150"/>
                    <a:gd name="connsiteX50" fmla="*/ 1457325 w 2308225"/>
                    <a:gd name="connsiteY50" fmla="*/ 492125 h 1327150"/>
                    <a:gd name="connsiteX51" fmla="*/ 1466850 w 2308225"/>
                    <a:gd name="connsiteY51" fmla="*/ 479425 h 1327150"/>
                    <a:gd name="connsiteX52" fmla="*/ 1498600 w 2308225"/>
                    <a:gd name="connsiteY52" fmla="*/ 460375 h 1327150"/>
                    <a:gd name="connsiteX53" fmla="*/ 1514475 w 2308225"/>
                    <a:gd name="connsiteY53" fmla="*/ 450850 h 1327150"/>
                    <a:gd name="connsiteX54" fmla="*/ 1558925 w 2308225"/>
                    <a:gd name="connsiteY54" fmla="*/ 412750 h 1327150"/>
                    <a:gd name="connsiteX55" fmla="*/ 1577975 w 2308225"/>
                    <a:gd name="connsiteY55" fmla="*/ 400050 h 1327150"/>
                    <a:gd name="connsiteX56" fmla="*/ 1609725 w 2308225"/>
                    <a:gd name="connsiteY56" fmla="*/ 374650 h 1327150"/>
                    <a:gd name="connsiteX57" fmla="*/ 1638300 w 2308225"/>
                    <a:gd name="connsiteY57" fmla="*/ 352425 h 1327150"/>
                    <a:gd name="connsiteX58" fmla="*/ 1654175 w 2308225"/>
                    <a:gd name="connsiteY58" fmla="*/ 339725 h 1327150"/>
                    <a:gd name="connsiteX59" fmla="*/ 1701800 w 2308225"/>
                    <a:gd name="connsiteY59" fmla="*/ 292100 h 1327150"/>
                    <a:gd name="connsiteX60" fmla="*/ 1733550 w 2308225"/>
                    <a:gd name="connsiteY60" fmla="*/ 260350 h 1327150"/>
                    <a:gd name="connsiteX61" fmla="*/ 1762125 w 2308225"/>
                    <a:gd name="connsiteY61" fmla="*/ 238125 h 1327150"/>
                    <a:gd name="connsiteX62" fmla="*/ 1778000 w 2308225"/>
                    <a:gd name="connsiteY62" fmla="*/ 222250 h 1327150"/>
                    <a:gd name="connsiteX63" fmla="*/ 1825625 w 2308225"/>
                    <a:gd name="connsiteY63" fmla="*/ 184150 h 1327150"/>
                    <a:gd name="connsiteX64" fmla="*/ 1838325 w 2308225"/>
                    <a:gd name="connsiteY64" fmla="*/ 171450 h 1327150"/>
                    <a:gd name="connsiteX65" fmla="*/ 1879600 w 2308225"/>
                    <a:gd name="connsiteY65" fmla="*/ 142875 h 1327150"/>
                    <a:gd name="connsiteX66" fmla="*/ 1895475 w 2308225"/>
                    <a:gd name="connsiteY66" fmla="*/ 133350 h 1327150"/>
                    <a:gd name="connsiteX67" fmla="*/ 1930400 w 2308225"/>
                    <a:gd name="connsiteY67" fmla="*/ 114300 h 1327150"/>
                    <a:gd name="connsiteX68" fmla="*/ 1965325 w 2308225"/>
                    <a:gd name="connsiteY68" fmla="*/ 95250 h 1327150"/>
                    <a:gd name="connsiteX69" fmla="*/ 1978025 w 2308225"/>
                    <a:gd name="connsiteY69" fmla="*/ 85725 h 1327150"/>
                    <a:gd name="connsiteX70" fmla="*/ 2003425 w 2308225"/>
                    <a:gd name="connsiteY70" fmla="*/ 76200 h 1327150"/>
                    <a:gd name="connsiteX71" fmla="*/ 2038350 w 2308225"/>
                    <a:gd name="connsiteY71" fmla="*/ 63500 h 1327150"/>
                    <a:gd name="connsiteX72" fmla="*/ 2047875 w 2308225"/>
                    <a:gd name="connsiteY72" fmla="*/ 60325 h 1327150"/>
                    <a:gd name="connsiteX73" fmla="*/ 2101850 w 2308225"/>
                    <a:gd name="connsiteY73" fmla="*/ 50800 h 1327150"/>
                    <a:gd name="connsiteX74" fmla="*/ 2117725 w 2308225"/>
                    <a:gd name="connsiteY74" fmla="*/ 47625 h 1327150"/>
                    <a:gd name="connsiteX75" fmla="*/ 2149475 w 2308225"/>
                    <a:gd name="connsiteY75" fmla="*/ 38100 h 1327150"/>
                    <a:gd name="connsiteX76" fmla="*/ 2168525 w 2308225"/>
                    <a:gd name="connsiteY76" fmla="*/ 31750 h 1327150"/>
                    <a:gd name="connsiteX77" fmla="*/ 2212975 w 2308225"/>
                    <a:gd name="connsiteY77" fmla="*/ 22225 h 1327150"/>
                    <a:gd name="connsiteX78" fmla="*/ 2222500 w 2308225"/>
                    <a:gd name="connsiteY78" fmla="*/ 19050 h 1327150"/>
                    <a:gd name="connsiteX79" fmla="*/ 2257425 w 2308225"/>
                    <a:gd name="connsiteY79" fmla="*/ 15875 h 1327150"/>
                    <a:gd name="connsiteX80" fmla="*/ 2292350 w 2308225"/>
                    <a:gd name="connsiteY80" fmla="*/ 6350 h 1327150"/>
                    <a:gd name="connsiteX81" fmla="*/ 2308225 w 2308225"/>
                    <a:gd name="connsiteY8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93700 w 2308225"/>
                    <a:gd name="connsiteY16" fmla="*/ 1025525 h 1327150"/>
                    <a:gd name="connsiteX17" fmla="*/ 431800 w 2308225"/>
                    <a:gd name="connsiteY17" fmla="*/ 1012825 h 1327150"/>
                    <a:gd name="connsiteX18" fmla="*/ 495300 w 2308225"/>
                    <a:gd name="connsiteY18" fmla="*/ 990600 h 1327150"/>
                    <a:gd name="connsiteX19" fmla="*/ 530225 w 2308225"/>
                    <a:gd name="connsiteY19" fmla="*/ 974725 h 1327150"/>
                    <a:gd name="connsiteX20" fmla="*/ 546100 w 2308225"/>
                    <a:gd name="connsiteY20" fmla="*/ 971550 h 1327150"/>
                    <a:gd name="connsiteX21" fmla="*/ 565150 w 2308225"/>
                    <a:gd name="connsiteY21" fmla="*/ 965200 h 1327150"/>
                    <a:gd name="connsiteX22" fmla="*/ 577850 w 2308225"/>
                    <a:gd name="connsiteY22" fmla="*/ 962025 h 1327150"/>
                    <a:gd name="connsiteX23" fmla="*/ 609600 w 2308225"/>
                    <a:gd name="connsiteY23" fmla="*/ 952500 h 1327150"/>
                    <a:gd name="connsiteX24" fmla="*/ 628650 w 2308225"/>
                    <a:gd name="connsiteY24" fmla="*/ 949325 h 1327150"/>
                    <a:gd name="connsiteX25" fmla="*/ 650875 w 2308225"/>
                    <a:gd name="connsiteY25" fmla="*/ 942975 h 1327150"/>
                    <a:gd name="connsiteX26" fmla="*/ 673100 w 2308225"/>
                    <a:gd name="connsiteY26" fmla="*/ 939800 h 1327150"/>
                    <a:gd name="connsiteX27" fmla="*/ 717550 w 2308225"/>
                    <a:gd name="connsiteY27" fmla="*/ 923925 h 1327150"/>
                    <a:gd name="connsiteX28" fmla="*/ 742950 w 2308225"/>
                    <a:gd name="connsiteY28" fmla="*/ 914400 h 1327150"/>
                    <a:gd name="connsiteX29" fmla="*/ 771525 w 2308225"/>
                    <a:gd name="connsiteY29" fmla="*/ 898525 h 1327150"/>
                    <a:gd name="connsiteX30" fmla="*/ 796925 w 2308225"/>
                    <a:gd name="connsiteY30" fmla="*/ 889000 h 1327150"/>
                    <a:gd name="connsiteX31" fmla="*/ 819150 w 2308225"/>
                    <a:gd name="connsiteY31" fmla="*/ 876300 h 1327150"/>
                    <a:gd name="connsiteX32" fmla="*/ 869950 w 2308225"/>
                    <a:gd name="connsiteY32" fmla="*/ 854075 h 1327150"/>
                    <a:gd name="connsiteX33" fmla="*/ 892175 w 2308225"/>
                    <a:gd name="connsiteY33" fmla="*/ 841375 h 1327150"/>
                    <a:gd name="connsiteX34" fmla="*/ 917575 w 2308225"/>
                    <a:gd name="connsiteY34" fmla="*/ 828675 h 1327150"/>
                    <a:gd name="connsiteX35" fmla="*/ 962025 w 2308225"/>
                    <a:gd name="connsiteY35" fmla="*/ 803275 h 1327150"/>
                    <a:gd name="connsiteX36" fmla="*/ 987425 w 2308225"/>
                    <a:gd name="connsiteY36" fmla="*/ 790575 h 1327150"/>
                    <a:gd name="connsiteX37" fmla="*/ 1038225 w 2308225"/>
                    <a:gd name="connsiteY37" fmla="*/ 771525 h 1327150"/>
                    <a:gd name="connsiteX38" fmla="*/ 1060450 w 2308225"/>
                    <a:gd name="connsiteY38" fmla="*/ 762000 h 1327150"/>
                    <a:gd name="connsiteX39" fmla="*/ 1089025 w 2308225"/>
                    <a:gd name="connsiteY39" fmla="*/ 752475 h 1327150"/>
                    <a:gd name="connsiteX40" fmla="*/ 1111250 w 2308225"/>
                    <a:gd name="connsiteY40" fmla="*/ 746125 h 1327150"/>
                    <a:gd name="connsiteX41" fmla="*/ 1133475 w 2308225"/>
                    <a:gd name="connsiteY41" fmla="*/ 733425 h 1327150"/>
                    <a:gd name="connsiteX42" fmla="*/ 1155700 w 2308225"/>
                    <a:gd name="connsiteY42" fmla="*/ 717550 h 1327150"/>
                    <a:gd name="connsiteX43" fmla="*/ 1177925 w 2308225"/>
                    <a:gd name="connsiteY43" fmla="*/ 704850 h 1327150"/>
                    <a:gd name="connsiteX44" fmla="*/ 1216025 w 2308225"/>
                    <a:gd name="connsiteY44" fmla="*/ 679450 h 1327150"/>
                    <a:gd name="connsiteX45" fmla="*/ 1254125 w 2308225"/>
                    <a:gd name="connsiteY45" fmla="*/ 657225 h 1327150"/>
                    <a:gd name="connsiteX46" fmla="*/ 1320800 w 2308225"/>
                    <a:gd name="connsiteY46" fmla="*/ 606425 h 1327150"/>
                    <a:gd name="connsiteX47" fmla="*/ 1358900 w 2308225"/>
                    <a:gd name="connsiteY47" fmla="*/ 577850 h 1327150"/>
                    <a:gd name="connsiteX48" fmla="*/ 1419225 w 2308225"/>
                    <a:gd name="connsiteY48" fmla="*/ 527050 h 1327150"/>
                    <a:gd name="connsiteX49" fmla="*/ 1457325 w 2308225"/>
                    <a:gd name="connsiteY49" fmla="*/ 492125 h 1327150"/>
                    <a:gd name="connsiteX50" fmla="*/ 1466850 w 2308225"/>
                    <a:gd name="connsiteY50" fmla="*/ 479425 h 1327150"/>
                    <a:gd name="connsiteX51" fmla="*/ 1498600 w 2308225"/>
                    <a:gd name="connsiteY51" fmla="*/ 460375 h 1327150"/>
                    <a:gd name="connsiteX52" fmla="*/ 1514475 w 2308225"/>
                    <a:gd name="connsiteY52" fmla="*/ 450850 h 1327150"/>
                    <a:gd name="connsiteX53" fmla="*/ 1558925 w 2308225"/>
                    <a:gd name="connsiteY53" fmla="*/ 412750 h 1327150"/>
                    <a:gd name="connsiteX54" fmla="*/ 1577975 w 2308225"/>
                    <a:gd name="connsiteY54" fmla="*/ 400050 h 1327150"/>
                    <a:gd name="connsiteX55" fmla="*/ 1609725 w 2308225"/>
                    <a:gd name="connsiteY55" fmla="*/ 374650 h 1327150"/>
                    <a:gd name="connsiteX56" fmla="*/ 1638300 w 2308225"/>
                    <a:gd name="connsiteY56" fmla="*/ 352425 h 1327150"/>
                    <a:gd name="connsiteX57" fmla="*/ 1654175 w 2308225"/>
                    <a:gd name="connsiteY57" fmla="*/ 339725 h 1327150"/>
                    <a:gd name="connsiteX58" fmla="*/ 1701800 w 2308225"/>
                    <a:gd name="connsiteY58" fmla="*/ 292100 h 1327150"/>
                    <a:gd name="connsiteX59" fmla="*/ 1733550 w 2308225"/>
                    <a:gd name="connsiteY59" fmla="*/ 260350 h 1327150"/>
                    <a:gd name="connsiteX60" fmla="*/ 1762125 w 2308225"/>
                    <a:gd name="connsiteY60" fmla="*/ 238125 h 1327150"/>
                    <a:gd name="connsiteX61" fmla="*/ 1778000 w 2308225"/>
                    <a:gd name="connsiteY61" fmla="*/ 222250 h 1327150"/>
                    <a:gd name="connsiteX62" fmla="*/ 1825625 w 2308225"/>
                    <a:gd name="connsiteY62" fmla="*/ 184150 h 1327150"/>
                    <a:gd name="connsiteX63" fmla="*/ 1838325 w 2308225"/>
                    <a:gd name="connsiteY63" fmla="*/ 171450 h 1327150"/>
                    <a:gd name="connsiteX64" fmla="*/ 1879600 w 2308225"/>
                    <a:gd name="connsiteY64" fmla="*/ 142875 h 1327150"/>
                    <a:gd name="connsiteX65" fmla="*/ 1895475 w 2308225"/>
                    <a:gd name="connsiteY65" fmla="*/ 133350 h 1327150"/>
                    <a:gd name="connsiteX66" fmla="*/ 1930400 w 2308225"/>
                    <a:gd name="connsiteY66" fmla="*/ 114300 h 1327150"/>
                    <a:gd name="connsiteX67" fmla="*/ 1965325 w 2308225"/>
                    <a:gd name="connsiteY67" fmla="*/ 95250 h 1327150"/>
                    <a:gd name="connsiteX68" fmla="*/ 1978025 w 2308225"/>
                    <a:gd name="connsiteY68" fmla="*/ 85725 h 1327150"/>
                    <a:gd name="connsiteX69" fmla="*/ 2003425 w 2308225"/>
                    <a:gd name="connsiteY69" fmla="*/ 76200 h 1327150"/>
                    <a:gd name="connsiteX70" fmla="*/ 2038350 w 2308225"/>
                    <a:gd name="connsiteY70" fmla="*/ 63500 h 1327150"/>
                    <a:gd name="connsiteX71" fmla="*/ 2047875 w 2308225"/>
                    <a:gd name="connsiteY71" fmla="*/ 60325 h 1327150"/>
                    <a:gd name="connsiteX72" fmla="*/ 2101850 w 2308225"/>
                    <a:gd name="connsiteY72" fmla="*/ 50800 h 1327150"/>
                    <a:gd name="connsiteX73" fmla="*/ 2117725 w 2308225"/>
                    <a:gd name="connsiteY73" fmla="*/ 47625 h 1327150"/>
                    <a:gd name="connsiteX74" fmla="*/ 2149475 w 2308225"/>
                    <a:gd name="connsiteY74" fmla="*/ 38100 h 1327150"/>
                    <a:gd name="connsiteX75" fmla="*/ 2168525 w 2308225"/>
                    <a:gd name="connsiteY75" fmla="*/ 31750 h 1327150"/>
                    <a:gd name="connsiteX76" fmla="*/ 2212975 w 2308225"/>
                    <a:gd name="connsiteY76" fmla="*/ 22225 h 1327150"/>
                    <a:gd name="connsiteX77" fmla="*/ 2222500 w 2308225"/>
                    <a:gd name="connsiteY77" fmla="*/ 19050 h 1327150"/>
                    <a:gd name="connsiteX78" fmla="*/ 2257425 w 2308225"/>
                    <a:gd name="connsiteY78" fmla="*/ 15875 h 1327150"/>
                    <a:gd name="connsiteX79" fmla="*/ 2292350 w 2308225"/>
                    <a:gd name="connsiteY79" fmla="*/ 6350 h 1327150"/>
                    <a:gd name="connsiteX80" fmla="*/ 2308225 w 2308225"/>
                    <a:gd name="connsiteY8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93700 w 2308225"/>
                    <a:gd name="connsiteY15" fmla="*/ 1025525 h 1327150"/>
                    <a:gd name="connsiteX16" fmla="*/ 431800 w 2308225"/>
                    <a:gd name="connsiteY16" fmla="*/ 1012825 h 1327150"/>
                    <a:gd name="connsiteX17" fmla="*/ 495300 w 2308225"/>
                    <a:gd name="connsiteY17" fmla="*/ 990600 h 1327150"/>
                    <a:gd name="connsiteX18" fmla="*/ 530225 w 2308225"/>
                    <a:gd name="connsiteY18" fmla="*/ 974725 h 1327150"/>
                    <a:gd name="connsiteX19" fmla="*/ 546100 w 2308225"/>
                    <a:gd name="connsiteY19" fmla="*/ 971550 h 1327150"/>
                    <a:gd name="connsiteX20" fmla="*/ 565150 w 2308225"/>
                    <a:gd name="connsiteY20" fmla="*/ 965200 h 1327150"/>
                    <a:gd name="connsiteX21" fmla="*/ 577850 w 2308225"/>
                    <a:gd name="connsiteY21" fmla="*/ 962025 h 1327150"/>
                    <a:gd name="connsiteX22" fmla="*/ 609600 w 2308225"/>
                    <a:gd name="connsiteY22" fmla="*/ 952500 h 1327150"/>
                    <a:gd name="connsiteX23" fmla="*/ 628650 w 2308225"/>
                    <a:gd name="connsiteY23" fmla="*/ 949325 h 1327150"/>
                    <a:gd name="connsiteX24" fmla="*/ 650875 w 2308225"/>
                    <a:gd name="connsiteY24" fmla="*/ 942975 h 1327150"/>
                    <a:gd name="connsiteX25" fmla="*/ 673100 w 2308225"/>
                    <a:gd name="connsiteY25" fmla="*/ 939800 h 1327150"/>
                    <a:gd name="connsiteX26" fmla="*/ 717550 w 2308225"/>
                    <a:gd name="connsiteY26" fmla="*/ 923925 h 1327150"/>
                    <a:gd name="connsiteX27" fmla="*/ 742950 w 2308225"/>
                    <a:gd name="connsiteY27" fmla="*/ 914400 h 1327150"/>
                    <a:gd name="connsiteX28" fmla="*/ 771525 w 2308225"/>
                    <a:gd name="connsiteY28" fmla="*/ 898525 h 1327150"/>
                    <a:gd name="connsiteX29" fmla="*/ 796925 w 2308225"/>
                    <a:gd name="connsiteY29" fmla="*/ 889000 h 1327150"/>
                    <a:gd name="connsiteX30" fmla="*/ 819150 w 2308225"/>
                    <a:gd name="connsiteY30" fmla="*/ 876300 h 1327150"/>
                    <a:gd name="connsiteX31" fmla="*/ 869950 w 2308225"/>
                    <a:gd name="connsiteY31" fmla="*/ 854075 h 1327150"/>
                    <a:gd name="connsiteX32" fmla="*/ 892175 w 2308225"/>
                    <a:gd name="connsiteY32" fmla="*/ 841375 h 1327150"/>
                    <a:gd name="connsiteX33" fmla="*/ 917575 w 2308225"/>
                    <a:gd name="connsiteY33" fmla="*/ 828675 h 1327150"/>
                    <a:gd name="connsiteX34" fmla="*/ 962025 w 2308225"/>
                    <a:gd name="connsiteY34" fmla="*/ 803275 h 1327150"/>
                    <a:gd name="connsiteX35" fmla="*/ 987425 w 2308225"/>
                    <a:gd name="connsiteY35" fmla="*/ 790575 h 1327150"/>
                    <a:gd name="connsiteX36" fmla="*/ 1038225 w 2308225"/>
                    <a:gd name="connsiteY36" fmla="*/ 771525 h 1327150"/>
                    <a:gd name="connsiteX37" fmla="*/ 1060450 w 2308225"/>
                    <a:gd name="connsiteY37" fmla="*/ 762000 h 1327150"/>
                    <a:gd name="connsiteX38" fmla="*/ 1089025 w 2308225"/>
                    <a:gd name="connsiteY38" fmla="*/ 752475 h 1327150"/>
                    <a:gd name="connsiteX39" fmla="*/ 1111250 w 2308225"/>
                    <a:gd name="connsiteY39" fmla="*/ 746125 h 1327150"/>
                    <a:gd name="connsiteX40" fmla="*/ 1133475 w 2308225"/>
                    <a:gd name="connsiteY40" fmla="*/ 733425 h 1327150"/>
                    <a:gd name="connsiteX41" fmla="*/ 1155700 w 2308225"/>
                    <a:gd name="connsiteY41" fmla="*/ 717550 h 1327150"/>
                    <a:gd name="connsiteX42" fmla="*/ 1177925 w 2308225"/>
                    <a:gd name="connsiteY42" fmla="*/ 704850 h 1327150"/>
                    <a:gd name="connsiteX43" fmla="*/ 1216025 w 2308225"/>
                    <a:gd name="connsiteY43" fmla="*/ 679450 h 1327150"/>
                    <a:gd name="connsiteX44" fmla="*/ 1254125 w 2308225"/>
                    <a:gd name="connsiteY44" fmla="*/ 657225 h 1327150"/>
                    <a:gd name="connsiteX45" fmla="*/ 1320800 w 2308225"/>
                    <a:gd name="connsiteY45" fmla="*/ 606425 h 1327150"/>
                    <a:gd name="connsiteX46" fmla="*/ 1358900 w 2308225"/>
                    <a:gd name="connsiteY46" fmla="*/ 577850 h 1327150"/>
                    <a:gd name="connsiteX47" fmla="*/ 1419225 w 2308225"/>
                    <a:gd name="connsiteY47" fmla="*/ 527050 h 1327150"/>
                    <a:gd name="connsiteX48" fmla="*/ 1457325 w 2308225"/>
                    <a:gd name="connsiteY48" fmla="*/ 492125 h 1327150"/>
                    <a:gd name="connsiteX49" fmla="*/ 1466850 w 2308225"/>
                    <a:gd name="connsiteY49" fmla="*/ 479425 h 1327150"/>
                    <a:gd name="connsiteX50" fmla="*/ 1498600 w 2308225"/>
                    <a:gd name="connsiteY50" fmla="*/ 460375 h 1327150"/>
                    <a:gd name="connsiteX51" fmla="*/ 1514475 w 2308225"/>
                    <a:gd name="connsiteY51" fmla="*/ 450850 h 1327150"/>
                    <a:gd name="connsiteX52" fmla="*/ 1558925 w 2308225"/>
                    <a:gd name="connsiteY52" fmla="*/ 412750 h 1327150"/>
                    <a:gd name="connsiteX53" fmla="*/ 1577975 w 2308225"/>
                    <a:gd name="connsiteY53" fmla="*/ 400050 h 1327150"/>
                    <a:gd name="connsiteX54" fmla="*/ 1609725 w 2308225"/>
                    <a:gd name="connsiteY54" fmla="*/ 374650 h 1327150"/>
                    <a:gd name="connsiteX55" fmla="*/ 1638300 w 2308225"/>
                    <a:gd name="connsiteY55" fmla="*/ 352425 h 1327150"/>
                    <a:gd name="connsiteX56" fmla="*/ 1654175 w 2308225"/>
                    <a:gd name="connsiteY56" fmla="*/ 339725 h 1327150"/>
                    <a:gd name="connsiteX57" fmla="*/ 1701800 w 2308225"/>
                    <a:gd name="connsiteY57" fmla="*/ 292100 h 1327150"/>
                    <a:gd name="connsiteX58" fmla="*/ 1733550 w 2308225"/>
                    <a:gd name="connsiteY58" fmla="*/ 260350 h 1327150"/>
                    <a:gd name="connsiteX59" fmla="*/ 1762125 w 2308225"/>
                    <a:gd name="connsiteY59" fmla="*/ 238125 h 1327150"/>
                    <a:gd name="connsiteX60" fmla="*/ 1778000 w 2308225"/>
                    <a:gd name="connsiteY60" fmla="*/ 222250 h 1327150"/>
                    <a:gd name="connsiteX61" fmla="*/ 1825625 w 2308225"/>
                    <a:gd name="connsiteY61" fmla="*/ 184150 h 1327150"/>
                    <a:gd name="connsiteX62" fmla="*/ 1838325 w 2308225"/>
                    <a:gd name="connsiteY62" fmla="*/ 171450 h 1327150"/>
                    <a:gd name="connsiteX63" fmla="*/ 1879600 w 2308225"/>
                    <a:gd name="connsiteY63" fmla="*/ 142875 h 1327150"/>
                    <a:gd name="connsiteX64" fmla="*/ 1895475 w 2308225"/>
                    <a:gd name="connsiteY64" fmla="*/ 133350 h 1327150"/>
                    <a:gd name="connsiteX65" fmla="*/ 1930400 w 2308225"/>
                    <a:gd name="connsiteY65" fmla="*/ 114300 h 1327150"/>
                    <a:gd name="connsiteX66" fmla="*/ 1965325 w 2308225"/>
                    <a:gd name="connsiteY66" fmla="*/ 95250 h 1327150"/>
                    <a:gd name="connsiteX67" fmla="*/ 1978025 w 2308225"/>
                    <a:gd name="connsiteY67" fmla="*/ 85725 h 1327150"/>
                    <a:gd name="connsiteX68" fmla="*/ 2003425 w 2308225"/>
                    <a:gd name="connsiteY68" fmla="*/ 76200 h 1327150"/>
                    <a:gd name="connsiteX69" fmla="*/ 2038350 w 2308225"/>
                    <a:gd name="connsiteY69" fmla="*/ 63500 h 1327150"/>
                    <a:gd name="connsiteX70" fmla="*/ 2047875 w 2308225"/>
                    <a:gd name="connsiteY70" fmla="*/ 60325 h 1327150"/>
                    <a:gd name="connsiteX71" fmla="*/ 2101850 w 2308225"/>
                    <a:gd name="connsiteY71" fmla="*/ 50800 h 1327150"/>
                    <a:gd name="connsiteX72" fmla="*/ 2117725 w 2308225"/>
                    <a:gd name="connsiteY72" fmla="*/ 47625 h 1327150"/>
                    <a:gd name="connsiteX73" fmla="*/ 2149475 w 2308225"/>
                    <a:gd name="connsiteY73" fmla="*/ 38100 h 1327150"/>
                    <a:gd name="connsiteX74" fmla="*/ 2168525 w 2308225"/>
                    <a:gd name="connsiteY74" fmla="*/ 31750 h 1327150"/>
                    <a:gd name="connsiteX75" fmla="*/ 2212975 w 2308225"/>
                    <a:gd name="connsiteY75" fmla="*/ 22225 h 1327150"/>
                    <a:gd name="connsiteX76" fmla="*/ 2222500 w 2308225"/>
                    <a:gd name="connsiteY76" fmla="*/ 19050 h 1327150"/>
                    <a:gd name="connsiteX77" fmla="*/ 2257425 w 2308225"/>
                    <a:gd name="connsiteY77" fmla="*/ 15875 h 1327150"/>
                    <a:gd name="connsiteX78" fmla="*/ 2292350 w 2308225"/>
                    <a:gd name="connsiteY78" fmla="*/ 6350 h 1327150"/>
                    <a:gd name="connsiteX79" fmla="*/ 2308225 w 2308225"/>
                    <a:gd name="connsiteY7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120650 w 2308225"/>
                    <a:gd name="connsiteY5" fmla="*/ 1219200 h 1327150"/>
                    <a:gd name="connsiteX6" fmla="*/ 139700 w 2308225"/>
                    <a:gd name="connsiteY6" fmla="*/ 1193800 h 1327150"/>
                    <a:gd name="connsiteX7" fmla="*/ 152400 w 2308225"/>
                    <a:gd name="connsiteY7" fmla="*/ 1187450 h 1327150"/>
                    <a:gd name="connsiteX8" fmla="*/ 174625 w 2308225"/>
                    <a:gd name="connsiteY8" fmla="*/ 1168400 h 1327150"/>
                    <a:gd name="connsiteX9" fmla="*/ 212725 w 2308225"/>
                    <a:gd name="connsiteY9" fmla="*/ 1130300 h 1327150"/>
                    <a:gd name="connsiteX10" fmla="*/ 257175 w 2308225"/>
                    <a:gd name="connsiteY10" fmla="*/ 1095375 h 1327150"/>
                    <a:gd name="connsiteX11" fmla="*/ 292100 w 2308225"/>
                    <a:gd name="connsiteY11" fmla="*/ 1076325 h 1327150"/>
                    <a:gd name="connsiteX12" fmla="*/ 314325 w 2308225"/>
                    <a:gd name="connsiteY12" fmla="*/ 1066800 h 1327150"/>
                    <a:gd name="connsiteX13" fmla="*/ 346075 w 2308225"/>
                    <a:gd name="connsiteY13" fmla="*/ 1050925 h 1327150"/>
                    <a:gd name="connsiteX14" fmla="*/ 393700 w 2308225"/>
                    <a:gd name="connsiteY14" fmla="*/ 1025525 h 1327150"/>
                    <a:gd name="connsiteX15" fmla="*/ 431800 w 2308225"/>
                    <a:gd name="connsiteY15" fmla="*/ 1012825 h 1327150"/>
                    <a:gd name="connsiteX16" fmla="*/ 495300 w 2308225"/>
                    <a:gd name="connsiteY16" fmla="*/ 990600 h 1327150"/>
                    <a:gd name="connsiteX17" fmla="*/ 530225 w 2308225"/>
                    <a:gd name="connsiteY17" fmla="*/ 974725 h 1327150"/>
                    <a:gd name="connsiteX18" fmla="*/ 546100 w 2308225"/>
                    <a:gd name="connsiteY18" fmla="*/ 971550 h 1327150"/>
                    <a:gd name="connsiteX19" fmla="*/ 565150 w 2308225"/>
                    <a:gd name="connsiteY19" fmla="*/ 965200 h 1327150"/>
                    <a:gd name="connsiteX20" fmla="*/ 577850 w 2308225"/>
                    <a:gd name="connsiteY20" fmla="*/ 962025 h 1327150"/>
                    <a:gd name="connsiteX21" fmla="*/ 609600 w 2308225"/>
                    <a:gd name="connsiteY21" fmla="*/ 952500 h 1327150"/>
                    <a:gd name="connsiteX22" fmla="*/ 628650 w 2308225"/>
                    <a:gd name="connsiteY22" fmla="*/ 949325 h 1327150"/>
                    <a:gd name="connsiteX23" fmla="*/ 650875 w 2308225"/>
                    <a:gd name="connsiteY23" fmla="*/ 942975 h 1327150"/>
                    <a:gd name="connsiteX24" fmla="*/ 673100 w 2308225"/>
                    <a:gd name="connsiteY24" fmla="*/ 939800 h 1327150"/>
                    <a:gd name="connsiteX25" fmla="*/ 717550 w 2308225"/>
                    <a:gd name="connsiteY25" fmla="*/ 923925 h 1327150"/>
                    <a:gd name="connsiteX26" fmla="*/ 742950 w 2308225"/>
                    <a:gd name="connsiteY26" fmla="*/ 914400 h 1327150"/>
                    <a:gd name="connsiteX27" fmla="*/ 771525 w 2308225"/>
                    <a:gd name="connsiteY27" fmla="*/ 898525 h 1327150"/>
                    <a:gd name="connsiteX28" fmla="*/ 796925 w 2308225"/>
                    <a:gd name="connsiteY28" fmla="*/ 889000 h 1327150"/>
                    <a:gd name="connsiteX29" fmla="*/ 819150 w 2308225"/>
                    <a:gd name="connsiteY29" fmla="*/ 876300 h 1327150"/>
                    <a:gd name="connsiteX30" fmla="*/ 869950 w 2308225"/>
                    <a:gd name="connsiteY30" fmla="*/ 854075 h 1327150"/>
                    <a:gd name="connsiteX31" fmla="*/ 892175 w 2308225"/>
                    <a:gd name="connsiteY31" fmla="*/ 841375 h 1327150"/>
                    <a:gd name="connsiteX32" fmla="*/ 917575 w 2308225"/>
                    <a:gd name="connsiteY32" fmla="*/ 828675 h 1327150"/>
                    <a:gd name="connsiteX33" fmla="*/ 962025 w 2308225"/>
                    <a:gd name="connsiteY33" fmla="*/ 803275 h 1327150"/>
                    <a:gd name="connsiteX34" fmla="*/ 987425 w 2308225"/>
                    <a:gd name="connsiteY34" fmla="*/ 790575 h 1327150"/>
                    <a:gd name="connsiteX35" fmla="*/ 1038225 w 2308225"/>
                    <a:gd name="connsiteY35" fmla="*/ 771525 h 1327150"/>
                    <a:gd name="connsiteX36" fmla="*/ 1060450 w 2308225"/>
                    <a:gd name="connsiteY36" fmla="*/ 762000 h 1327150"/>
                    <a:gd name="connsiteX37" fmla="*/ 1089025 w 2308225"/>
                    <a:gd name="connsiteY37" fmla="*/ 752475 h 1327150"/>
                    <a:gd name="connsiteX38" fmla="*/ 1111250 w 2308225"/>
                    <a:gd name="connsiteY38" fmla="*/ 746125 h 1327150"/>
                    <a:gd name="connsiteX39" fmla="*/ 1133475 w 2308225"/>
                    <a:gd name="connsiteY39" fmla="*/ 733425 h 1327150"/>
                    <a:gd name="connsiteX40" fmla="*/ 1155700 w 2308225"/>
                    <a:gd name="connsiteY40" fmla="*/ 717550 h 1327150"/>
                    <a:gd name="connsiteX41" fmla="*/ 1177925 w 2308225"/>
                    <a:gd name="connsiteY41" fmla="*/ 704850 h 1327150"/>
                    <a:gd name="connsiteX42" fmla="*/ 1216025 w 2308225"/>
                    <a:gd name="connsiteY42" fmla="*/ 679450 h 1327150"/>
                    <a:gd name="connsiteX43" fmla="*/ 1254125 w 2308225"/>
                    <a:gd name="connsiteY43" fmla="*/ 657225 h 1327150"/>
                    <a:gd name="connsiteX44" fmla="*/ 1320800 w 2308225"/>
                    <a:gd name="connsiteY44" fmla="*/ 606425 h 1327150"/>
                    <a:gd name="connsiteX45" fmla="*/ 1358900 w 2308225"/>
                    <a:gd name="connsiteY45" fmla="*/ 577850 h 1327150"/>
                    <a:gd name="connsiteX46" fmla="*/ 1419225 w 2308225"/>
                    <a:gd name="connsiteY46" fmla="*/ 527050 h 1327150"/>
                    <a:gd name="connsiteX47" fmla="*/ 1457325 w 2308225"/>
                    <a:gd name="connsiteY47" fmla="*/ 492125 h 1327150"/>
                    <a:gd name="connsiteX48" fmla="*/ 1466850 w 2308225"/>
                    <a:gd name="connsiteY48" fmla="*/ 479425 h 1327150"/>
                    <a:gd name="connsiteX49" fmla="*/ 1498600 w 2308225"/>
                    <a:gd name="connsiteY49" fmla="*/ 460375 h 1327150"/>
                    <a:gd name="connsiteX50" fmla="*/ 1514475 w 2308225"/>
                    <a:gd name="connsiteY50" fmla="*/ 450850 h 1327150"/>
                    <a:gd name="connsiteX51" fmla="*/ 1558925 w 2308225"/>
                    <a:gd name="connsiteY51" fmla="*/ 412750 h 1327150"/>
                    <a:gd name="connsiteX52" fmla="*/ 1577975 w 2308225"/>
                    <a:gd name="connsiteY52" fmla="*/ 400050 h 1327150"/>
                    <a:gd name="connsiteX53" fmla="*/ 1609725 w 2308225"/>
                    <a:gd name="connsiteY53" fmla="*/ 374650 h 1327150"/>
                    <a:gd name="connsiteX54" fmla="*/ 1638300 w 2308225"/>
                    <a:gd name="connsiteY54" fmla="*/ 352425 h 1327150"/>
                    <a:gd name="connsiteX55" fmla="*/ 1654175 w 2308225"/>
                    <a:gd name="connsiteY55" fmla="*/ 339725 h 1327150"/>
                    <a:gd name="connsiteX56" fmla="*/ 1701800 w 2308225"/>
                    <a:gd name="connsiteY56" fmla="*/ 292100 h 1327150"/>
                    <a:gd name="connsiteX57" fmla="*/ 1733550 w 2308225"/>
                    <a:gd name="connsiteY57" fmla="*/ 260350 h 1327150"/>
                    <a:gd name="connsiteX58" fmla="*/ 1762125 w 2308225"/>
                    <a:gd name="connsiteY58" fmla="*/ 238125 h 1327150"/>
                    <a:gd name="connsiteX59" fmla="*/ 1778000 w 2308225"/>
                    <a:gd name="connsiteY59" fmla="*/ 222250 h 1327150"/>
                    <a:gd name="connsiteX60" fmla="*/ 1825625 w 2308225"/>
                    <a:gd name="connsiteY60" fmla="*/ 184150 h 1327150"/>
                    <a:gd name="connsiteX61" fmla="*/ 1838325 w 2308225"/>
                    <a:gd name="connsiteY61" fmla="*/ 171450 h 1327150"/>
                    <a:gd name="connsiteX62" fmla="*/ 1879600 w 2308225"/>
                    <a:gd name="connsiteY62" fmla="*/ 142875 h 1327150"/>
                    <a:gd name="connsiteX63" fmla="*/ 1895475 w 2308225"/>
                    <a:gd name="connsiteY63" fmla="*/ 133350 h 1327150"/>
                    <a:gd name="connsiteX64" fmla="*/ 1930400 w 2308225"/>
                    <a:gd name="connsiteY64" fmla="*/ 114300 h 1327150"/>
                    <a:gd name="connsiteX65" fmla="*/ 1965325 w 2308225"/>
                    <a:gd name="connsiteY65" fmla="*/ 95250 h 1327150"/>
                    <a:gd name="connsiteX66" fmla="*/ 1978025 w 2308225"/>
                    <a:gd name="connsiteY66" fmla="*/ 85725 h 1327150"/>
                    <a:gd name="connsiteX67" fmla="*/ 2003425 w 2308225"/>
                    <a:gd name="connsiteY67" fmla="*/ 76200 h 1327150"/>
                    <a:gd name="connsiteX68" fmla="*/ 2038350 w 2308225"/>
                    <a:gd name="connsiteY68" fmla="*/ 63500 h 1327150"/>
                    <a:gd name="connsiteX69" fmla="*/ 2047875 w 2308225"/>
                    <a:gd name="connsiteY69" fmla="*/ 60325 h 1327150"/>
                    <a:gd name="connsiteX70" fmla="*/ 2101850 w 2308225"/>
                    <a:gd name="connsiteY70" fmla="*/ 50800 h 1327150"/>
                    <a:gd name="connsiteX71" fmla="*/ 2117725 w 2308225"/>
                    <a:gd name="connsiteY71" fmla="*/ 47625 h 1327150"/>
                    <a:gd name="connsiteX72" fmla="*/ 2149475 w 2308225"/>
                    <a:gd name="connsiteY72" fmla="*/ 38100 h 1327150"/>
                    <a:gd name="connsiteX73" fmla="*/ 2168525 w 2308225"/>
                    <a:gd name="connsiteY73" fmla="*/ 31750 h 1327150"/>
                    <a:gd name="connsiteX74" fmla="*/ 2212975 w 2308225"/>
                    <a:gd name="connsiteY74" fmla="*/ 22225 h 1327150"/>
                    <a:gd name="connsiteX75" fmla="*/ 2222500 w 2308225"/>
                    <a:gd name="connsiteY75" fmla="*/ 19050 h 1327150"/>
                    <a:gd name="connsiteX76" fmla="*/ 2257425 w 2308225"/>
                    <a:gd name="connsiteY76" fmla="*/ 15875 h 1327150"/>
                    <a:gd name="connsiteX77" fmla="*/ 2292350 w 2308225"/>
                    <a:gd name="connsiteY77" fmla="*/ 6350 h 1327150"/>
                    <a:gd name="connsiteX78" fmla="*/ 2308225 w 2308225"/>
                    <a:gd name="connsiteY7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9850 w 2308225"/>
                    <a:gd name="connsiteY3" fmla="*/ 1263650 h 1327150"/>
                    <a:gd name="connsiteX4" fmla="*/ 120650 w 2308225"/>
                    <a:gd name="connsiteY4" fmla="*/ 1219200 h 1327150"/>
                    <a:gd name="connsiteX5" fmla="*/ 139700 w 2308225"/>
                    <a:gd name="connsiteY5" fmla="*/ 1193800 h 1327150"/>
                    <a:gd name="connsiteX6" fmla="*/ 152400 w 2308225"/>
                    <a:gd name="connsiteY6" fmla="*/ 1187450 h 1327150"/>
                    <a:gd name="connsiteX7" fmla="*/ 174625 w 2308225"/>
                    <a:gd name="connsiteY7" fmla="*/ 1168400 h 1327150"/>
                    <a:gd name="connsiteX8" fmla="*/ 212725 w 2308225"/>
                    <a:gd name="connsiteY8" fmla="*/ 1130300 h 1327150"/>
                    <a:gd name="connsiteX9" fmla="*/ 257175 w 2308225"/>
                    <a:gd name="connsiteY9" fmla="*/ 1095375 h 1327150"/>
                    <a:gd name="connsiteX10" fmla="*/ 292100 w 2308225"/>
                    <a:gd name="connsiteY10" fmla="*/ 1076325 h 1327150"/>
                    <a:gd name="connsiteX11" fmla="*/ 314325 w 2308225"/>
                    <a:gd name="connsiteY11" fmla="*/ 1066800 h 1327150"/>
                    <a:gd name="connsiteX12" fmla="*/ 346075 w 2308225"/>
                    <a:gd name="connsiteY12" fmla="*/ 1050925 h 1327150"/>
                    <a:gd name="connsiteX13" fmla="*/ 393700 w 2308225"/>
                    <a:gd name="connsiteY13" fmla="*/ 1025525 h 1327150"/>
                    <a:gd name="connsiteX14" fmla="*/ 431800 w 2308225"/>
                    <a:gd name="connsiteY14" fmla="*/ 1012825 h 1327150"/>
                    <a:gd name="connsiteX15" fmla="*/ 495300 w 2308225"/>
                    <a:gd name="connsiteY15" fmla="*/ 990600 h 1327150"/>
                    <a:gd name="connsiteX16" fmla="*/ 530225 w 2308225"/>
                    <a:gd name="connsiteY16" fmla="*/ 974725 h 1327150"/>
                    <a:gd name="connsiteX17" fmla="*/ 546100 w 2308225"/>
                    <a:gd name="connsiteY17" fmla="*/ 971550 h 1327150"/>
                    <a:gd name="connsiteX18" fmla="*/ 565150 w 2308225"/>
                    <a:gd name="connsiteY18" fmla="*/ 965200 h 1327150"/>
                    <a:gd name="connsiteX19" fmla="*/ 577850 w 2308225"/>
                    <a:gd name="connsiteY19" fmla="*/ 962025 h 1327150"/>
                    <a:gd name="connsiteX20" fmla="*/ 609600 w 2308225"/>
                    <a:gd name="connsiteY20" fmla="*/ 952500 h 1327150"/>
                    <a:gd name="connsiteX21" fmla="*/ 628650 w 2308225"/>
                    <a:gd name="connsiteY21" fmla="*/ 949325 h 1327150"/>
                    <a:gd name="connsiteX22" fmla="*/ 650875 w 2308225"/>
                    <a:gd name="connsiteY22" fmla="*/ 942975 h 1327150"/>
                    <a:gd name="connsiteX23" fmla="*/ 673100 w 2308225"/>
                    <a:gd name="connsiteY23" fmla="*/ 939800 h 1327150"/>
                    <a:gd name="connsiteX24" fmla="*/ 717550 w 2308225"/>
                    <a:gd name="connsiteY24" fmla="*/ 923925 h 1327150"/>
                    <a:gd name="connsiteX25" fmla="*/ 742950 w 2308225"/>
                    <a:gd name="connsiteY25" fmla="*/ 914400 h 1327150"/>
                    <a:gd name="connsiteX26" fmla="*/ 771525 w 2308225"/>
                    <a:gd name="connsiteY26" fmla="*/ 898525 h 1327150"/>
                    <a:gd name="connsiteX27" fmla="*/ 796925 w 2308225"/>
                    <a:gd name="connsiteY27" fmla="*/ 889000 h 1327150"/>
                    <a:gd name="connsiteX28" fmla="*/ 819150 w 2308225"/>
                    <a:gd name="connsiteY28" fmla="*/ 876300 h 1327150"/>
                    <a:gd name="connsiteX29" fmla="*/ 869950 w 2308225"/>
                    <a:gd name="connsiteY29" fmla="*/ 854075 h 1327150"/>
                    <a:gd name="connsiteX30" fmla="*/ 892175 w 2308225"/>
                    <a:gd name="connsiteY30" fmla="*/ 841375 h 1327150"/>
                    <a:gd name="connsiteX31" fmla="*/ 917575 w 2308225"/>
                    <a:gd name="connsiteY31" fmla="*/ 828675 h 1327150"/>
                    <a:gd name="connsiteX32" fmla="*/ 962025 w 2308225"/>
                    <a:gd name="connsiteY32" fmla="*/ 803275 h 1327150"/>
                    <a:gd name="connsiteX33" fmla="*/ 987425 w 2308225"/>
                    <a:gd name="connsiteY33" fmla="*/ 790575 h 1327150"/>
                    <a:gd name="connsiteX34" fmla="*/ 1038225 w 2308225"/>
                    <a:gd name="connsiteY34" fmla="*/ 771525 h 1327150"/>
                    <a:gd name="connsiteX35" fmla="*/ 1060450 w 2308225"/>
                    <a:gd name="connsiteY35" fmla="*/ 762000 h 1327150"/>
                    <a:gd name="connsiteX36" fmla="*/ 1089025 w 2308225"/>
                    <a:gd name="connsiteY36" fmla="*/ 752475 h 1327150"/>
                    <a:gd name="connsiteX37" fmla="*/ 1111250 w 2308225"/>
                    <a:gd name="connsiteY37" fmla="*/ 746125 h 1327150"/>
                    <a:gd name="connsiteX38" fmla="*/ 1133475 w 2308225"/>
                    <a:gd name="connsiteY38" fmla="*/ 733425 h 1327150"/>
                    <a:gd name="connsiteX39" fmla="*/ 1155700 w 2308225"/>
                    <a:gd name="connsiteY39" fmla="*/ 717550 h 1327150"/>
                    <a:gd name="connsiteX40" fmla="*/ 1177925 w 2308225"/>
                    <a:gd name="connsiteY40" fmla="*/ 704850 h 1327150"/>
                    <a:gd name="connsiteX41" fmla="*/ 1216025 w 2308225"/>
                    <a:gd name="connsiteY41" fmla="*/ 679450 h 1327150"/>
                    <a:gd name="connsiteX42" fmla="*/ 1254125 w 2308225"/>
                    <a:gd name="connsiteY42" fmla="*/ 657225 h 1327150"/>
                    <a:gd name="connsiteX43" fmla="*/ 1320800 w 2308225"/>
                    <a:gd name="connsiteY43" fmla="*/ 606425 h 1327150"/>
                    <a:gd name="connsiteX44" fmla="*/ 1358900 w 2308225"/>
                    <a:gd name="connsiteY44" fmla="*/ 577850 h 1327150"/>
                    <a:gd name="connsiteX45" fmla="*/ 1419225 w 2308225"/>
                    <a:gd name="connsiteY45" fmla="*/ 527050 h 1327150"/>
                    <a:gd name="connsiteX46" fmla="*/ 1457325 w 2308225"/>
                    <a:gd name="connsiteY46" fmla="*/ 492125 h 1327150"/>
                    <a:gd name="connsiteX47" fmla="*/ 1466850 w 2308225"/>
                    <a:gd name="connsiteY47" fmla="*/ 479425 h 1327150"/>
                    <a:gd name="connsiteX48" fmla="*/ 1498600 w 2308225"/>
                    <a:gd name="connsiteY48" fmla="*/ 460375 h 1327150"/>
                    <a:gd name="connsiteX49" fmla="*/ 1514475 w 2308225"/>
                    <a:gd name="connsiteY49" fmla="*/ 450850 h 1327150"/>
                    <a:gd name="connsiteX50" fmla="*/ 1558925 w 2308225"/>
                    <a:gd name="connsiteY50" fmla="*/ 412750 h 1327150"/>
                    <a:gd name="connsiteX51" fmla="*/ 1577975 w 2308225"/>
                    <a:gd name="connsiteY51" fmla="*/ 400050 h 1327150"/>
                    <a:gd name="connsiteX52" fmla="*/ 1609725 w 2308225"/>
                    <a:gd name="connsiteY52" fmla="*/ 374650 h 1327150"/>
                    <a:gd name="connsiteX53" fmla="*/ 1638300 w 2308225"/>
                    <a:gd name="connsiteY53" fmla="*/ 352425 h 1327150"/>
                    <a:gd name="connsiteX54" fmla="*/ 1654175 w 2308225"/>
                    <a:gd name="connsiteY54" fmla="*/ 339725 h 1327150"/>
                    <a:gd name="connsiteX55" fmla="*/ 1701800 w 2308225"/>
                    <a:gd name="connsiteY55" fmla="*/ 292100 h 1327150"/>
                    <a:gd name="connsiteX56" fmla="*/ 1733550 w 2308225"/>
                    <a:gd name="connsiteY56" fmla="*/ 260350 h 1327150"/>
                    <a:gd name="connsiteX57" fmla="*/ 1762125 w 2308225"/>
                    <a:gd name="connsiteY57" fmla="*/ 238125 h 1327150"/>
                    <a:gd name="connsiteX58" fmla="*/ 1778000 w 2308225"/>
                    <a:gd name="connsiteY58" fmla="*/ 222250 h 1327150"/>
                    <a:gd name="connsiteX59" fmla="*/ 1825625 w 2308225"/>
                    <a:gd name="connsiteY59" fmla="*/ 184150 h 1327150"/>
                    <a:gd name="connsiteX60" fmla="*/ 1838325 w 2308225"/>
                    <a:gd name="connsiteY60" fmla="*/ 171450 h 1327150"/>
                    <a:gd name="connsiteX61" fmla="*/ 1879600 w 2308225"/>
                    <a:gd name="connsiteY61" fmla="*/ 142875 h 1327150"/>
                    <a:gd name="connsiteX62" fmla="*/ 1895475 w 2308225"/>
                    <a:gd name="connsiteY62" fmla="*/ 133350 h 1327150"/>
                    <a:gd name="connsiteX63" fmla="*/ 1930400 w 2308225"/>
                    <a:gd name="connsiteY63" fmla="*/ 114300 h 1327150"/>
                    <a:gd name="connsiteX64" fmla="*/ 1965325 w 2308225"/>
                    <a:gd name="connsiteY64" fmla="*/ 95250 h 1327150"/>
                    <a:gd name="connsiteX65" fmla="*/ 1978025 w 2308225"/>
                    <a:gd name="connsiteY65" fmla="*/ 85725 h 1327150"/>
                    <a:gd name="connsiteX66" fmla="*/ 2003425 w 2308225"/>
                    <a:gd name="connsiteY66" fmla="*/ 76200 h 1327150"/>
                    <a:gd name="connsiteX67" fmla="*/ 2038350 w 2308225"/>
                    <a:gd name="connsiteY67" fmla="*/ 63500 h 1327150"/>
                    <a:gd name="connsiteX68" fmla="*/ 2047875 w 2308225"/>
                    <a:gd name="connsiteY68" fmla="*/ 60325 h 1327150"/>
                    <a:gd name="connsiteX69" fmla="*/ 2101850 w 2308225"/>
                    <a:gd name="connsiteY69" fmla="*/ 50800 h 1327150"/>
                    <a:gd name="connsiteX70" fmla="*/ 2117725 w 2308225"/>
                    <a:gd name="connsiteY70" fmla="*/ 47625 h 1327150"/>
                    <a:gd name="connsiteX71" fmla="*/ 2149475 w 2308225"/>
                    <a:gd name="connsiteY71" fmla="*/ 38100 h 1327150"/>
                    <a:gd name="connsiteX72" fmla="*/ 2168525 w 2308225"/>
                    <a:gd name="connsiteY72" fmla="*/ 31750 h 1327150"/>
                    <a:gd name="connsiteX73" fmla="*/ 2212975 w 2308225"/>
                    <a:gd name="connsiteY73" fmla="*/ 22225 h 1327150"/>
                    <a:gd name="connsiteX74" fmla="*/ 2222500 w 2308225"/>
                    <a:gd name="connsiteY74" fmla="*/ 19050 h 1327150"/>
                    <a:gd name="connsiteX75" fmla="*/ 2257425 w 2308225"/>
                    <a:gd name="connsiteY75" fmla="*/ 15875 h 1327150"/>
                    <a:gd name="connsiteX76" fmla="*/ 2292350 w 2308225"/>
                    <a:gd name="connsiteY76" fmla="*/ 6350 h 1327150"/>
                    <a:gd name="connsiteX77" fmla="*/ 2308225 w 2308225"/>
                    <a:gd name="connsiteY7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52400 w 2308225"/>
                    <a:gd name="connsiteY5" fmla="*/ 1187450 h 1327150"/>
                    <a:gd name="connsiteX6" fmla="*/ 174625 w 2308225"/>
                    <a:gd name="connsiteY6" fmla="*/ 1168400 h 1327150"/>
                    <a:gd name="connsiteX7" fmla="*/ 212725 w 2308225"/>
                    <a:gd name="connsiteY7" fmla="*/ 1130300 h 1327150"/>
                    <a:gd name="connsiteX8" fmla="*/ 257175 w 2308225"/>
                    <a:gd name="connsiteY8" fmla="*/ 1095375 h 1327150"/>
                    <a:gd name="connsiteX9" fmla="*/ 292100 w 2308225"/>
                    <a:gd name="connsiteY9" fmla="*/ 1076325 h 1327150"/>
                    <a:gd name="connsiteX10" fmla="*/ 314325 w 2308225"/>
                    <a:gd name="connsiteY10" fmla="*/ 1066800 h 1327150"/>
                    <a:gd name="connsiteX11" fmla="*/ 346075 w 2308225"/>
                    <a:gd name="connsiteY11" fmla="*/ 1050925 h 1327150"/>
                    <a:gd name="connsiteX12" fmla="*/ 393700 w 2308225"/>
                    <a:gd name="connsiteY12" fmla="*/ 1025525 h 1327150"/>
                    <a:gd name="connsiteX13" fmla="*/ 431800 w 2308225"/>
                    <a:gd name="connsiteY13" fmla="*/ 1012825 h 1327150"/>
                    <a:gd name="connsiteX14" fmla="*/ 495300 w 2308225"/>
                    <a:gd name="connsiteY14" fmla="*/ 990600 h 1327150"/>
                    <a:gd name="connsiteX15" fmla="*/ 530225 w 2308225"/>
                    <a:gd name="connsiteY15" fmla="*/ 974725 h 1327150"/>
                    <a:gd name="connsiteX16" fmla="*/ 546100 w 2308225"/>
                    <a:gd name="connsiteY16" fmla="*/ 971550 h 1327150"/>
                    <a:gd name="connsiteX17" fmla="*/ 565150 w 2308225"/>
                    <a:gd name="connsiteY17" fmla="*/ 965200 h 1327150"/>
                    <a:gd name="connsiteX18" fmla="*/ 577850 w 2308225"/>
                    <a:gd name="connsiteY18" fmla="*/ 962025 h 1327150"/>
                    <a:gd name="connsiteX19" fmla="*/ 609600 w 2308225"/>
                    <a:gd name="connsiteY19" fmla="*/ 952500 h 1327150"/>
                    <a:gd name="connsiteX20" fmla="*/ 628650 w 2308225"/>
                    <a:gd name="connsiteY20" fmla="*/ 949325 h 1327150"/>
                    <a:gd name="connsiteX21" fmla="*/ 650875 w 2308225"/>
                    <a:gd name="connsiteY21" fmla="*/ 942975 h 1327150"/>
                    <a:gd name="connsiteX22" fmla="*/ 673100 w 2308225"/>
                    <a:gd name="connsiteY22" fmla="*/ 939800 h 1327150"/>
                    <a:gd name="connsiteX23" fmla="*/ 717550 w 2308225"/>
                    <a:gd name="connsiteY23" fmla="*/ 923925 h 1327150"/>
                    <a:gd name="connsiteX24" fmla="*/ 742950 w 2308225"/>
                    <a:gd name="connsiteY24" fmla="*/ 914400 h 1327150"/>
                    <a:gd name="connsiteX25" fmla="*/ 771525 w 2308225"/>
                    <a:gd name="connsiteY25" fmla="*/ 898525 h 1327150"/>
                    <a:gd name="connsiteX26" fmla="*/ 796925 w 2308225"/>
                    <a:gd name="connsiteY26" fmla="*/ 889000 h 1327150"/>
                    <a:gd name="connsiteX27" fmla="*/ 819150 w 2308225"/>
                    <a:gd name="connsiteY27" fmla="*/ 876300 h 1327150"/>
                    <a:gd name="connsiteX28" fmla="*/ 869950 w 2308225"/>
                    <a:gd name="connsiteY28" fmla="*/ 854075 h 1327150"/>
                    <a:gd name="connsiteX29" fmla="*/ 892175 w 2308225"/>
                    <a:gd name="connsiteY29" fmla="*/ 841375 h 1327150"/>
                    <a:gd name="connsiteX30" fmla="*/ 917575 w 2308225"/>
                    <a:gd name="connsiteY30" fmla="*/ 828675 h 1327150"/>
                    <a:gd name="connsiteX31" fmla="*/ 962025 w 2308225"/>
                    <a:gd name="connsiteY31" fmla="*/ 803275 h 1327150"/>
                    <a:gd name="connsiteX32" fmla="*/ 987425 w 2308225"/>
                    <a:gd name="connsiteY32" fmla="*/ 790575 h 1327150"/>
                    <a:gd name="connsiteX33" fmla="*/ 1038225 w 2308225"/>
                    <a:gd name="connsiteY33" fmla="*/ 771525 h 1327150"/>
                    <a:gd name="connsiteX34" fmla="*/ 1060450 w 2308225"/>
                    <a:gd name="connsiteY34" fmla="*/ 762000 h 1327150"/>
                    <a:gd name="connsiteX35" fmla="*/ 1089025 w 2308225"/>
                    <a:gd name="connsiteY35" fmla="*/ 752475 h 1327150"/>
                    <a:gd name="connsiteX36" fmla="*/ 1111250 w 2308225"/>
                    <a:gd name="connsiteY36" fmla="*/ 746125 h 1327150"/>
                    <a:gd name="connsiteX37" fmla="*/ 1133475 w 2308225"/>
                    <a:gd name="connsiteY37" fmla="*/ 733425 h 1327150"/>
                    <a:gd name="connsiteX38" fmla="*/ 1155700 w 2308225"/>
                    <a:gd name="connsiteY38" fmla="*/ 717550 h 1327150"/>
                    <a:gd name="connsiteX39" fmla="*/ 1177925 w 2308225"/>
                    <a:gd name="connsiteY39" fmla="*/ 704850 h 1327150"/>
                    <a:gd name="connsiteX40" fmla="*/ 1216025 w 2308225"/>
                    <a:gd name="connsiteY40" fmla="*/ 679450 h 1327150"/>
                    <a:gd name="connsiteX41" fmla="*/ 1254125 w 2308225"/>
                    <a:gd name="connsiteY41" fmla="*/ 657225 h 1327150"/>
                    <a:gd name="connsiteX42" fmla="*/ 1320800 w 2308225"/>
                    <a:gd name="connsiteY42" fmla="*/ 606425 h 1327150"/>
                    <a:gd name="connsiteX43" fmla="*/ 1358900 w 2308225"/>
                    <a:gd name="connsiteY43" fmla="*/ 577850 h 1327150"/>
                    <a:gd name="connsiteX44" fmla="*/ 1419225 w 2308225"/>
                    <a:gd name="connsiteY44" fmla="*/ 527050 h 1327150"/>
                    <a:gd name="connsiteX45" fmla="*/ 1457325 w 2308225"/>
                    <a:gd name="connsiteY45" fmla="*/ 492125 h 1327150"/>
                    <a:gd name="connsiteX46" fmla="*/ 1466850 w 2308225"/>
                    <a:gd name="connsiteY46" fmla="*/ 479425 h 1327150"/>
                    <a:gd name="connsiteX47" fmla="*/ 1498600 w 2308225"/>
                    <a:gd name="connsiteY47" fmla="*/ 460375 h 1327150"/>
                    <a:gd name="connsiteX48" fmla="*/ 1514475 w 2308225"/>
                    <a:gd name="connsiteY48" fmla="*/ 450850 h 1327150"/>
                    <a:gd name="connsiteX49" fmla="*/ 1558925 w 2308225"/>
                    <a:gd name="connsiteY49" fmla="*/ 412750 h 1327150"/>
                    <a:gd name="connsiteX50" fmla="*/ 1577975 w 2308225"/>
                    <a:gd name="connsiteY50" fmla="*/ 400050 h 1327150"/>
                    <a:gd name="connsiteX51" fmla="*/ 1609725 w 2308225"/>
                    <a:gd name="connsiteY51" fmla="*/ 374650 h 1327150"/>
                    <a:gd name="connsiteX52" fmla="*/ 1638300 w 2308225"/>
                    <a:gd name="connsiteY52" fmla="*/ 352425 h 1327150"/>
                    <a:gd name="connsiteX53" fmla="*/ 1654175 w 2308225"/>
                    <a:gd name="connsiteY53" fmla="*/ 339725 h 1327150"/>
                    <a:gd name="connsiteX54" fmla="*/ 1701800 w 2308225"/>
                    <a:gd name="connsiteY54" fmla="*/ 292100 h 1327150"/>
                    <a:gd name="connsiteX55" fmla="*/ 1733550 w 2308225"/>
                    <a:gd name="connsiteY55" fmla="*/ 260350 h 1327150"/>
                    <a:gd name="connsiteX56" fmla="*/ 1762125 w 2308225"/>
                    <a:gd name="connsiteY56" fmla="*/ 238125 h 1327150"/>
                    <a:gd name="connsiteX57" fmla="*/ 1778000 w 2308225"/>
                    <a:gd name="connsiteY57" fmla="*/ 222250 h 1327150"/>
                    <a:gd name="connsiteX58" fmla="*/ 1825625 w 2308225"/>
                    <a:gd name="connsiteY58" fmla="*/ 184150 h 1327150"/>
                    <a:gd name="connsiteX59" fmla="*/ 1838325 w 2308225"/>
                    <a:gd name="connsiteY59" fmla="*/ 171450 h 1327150"/>
                    <a:gd name="connsiteX60" fmla="*/ 1879600 w 2308225"/>
                    <a:gd name="connsiteY60" fmla="*/ 142875 h 1327150"/>
                    <a:gd name="connsiteX61" fmla="*/ 1895475 w 2308225"/>
                    <a:gd name="connsiteY61" fmla="*/ 133350 h 1327150"/>
                    <a:gd name="connsiteX62" fmla="*/ 1930400 w 2308225"/>
                    <a:gd name="connsiteY62" fmla="*/ 114300 h 1327150"/>
                    <a:gd name="connsiteX63" fmla="*/ 1965325 w 2308225"/>
                    <a:gd name="connsiteY63" fmla="*/ 95250 h 1327150"/>
                    <a:gd name="connsiteX64" fmla="*/ 1978025 w 2308225"/>
                    <a:gd name="connsiteY64" fmla="*/ 85725 h 1327150"/>
                    <a:gd name="connsiteX65" fmla="*/ 2003425 w 2308225"/>
                    <a:gd name="connsiteY65" fmla="*/ 76200 h 1327150"/>
                    <a:gd name="connsiteX66" fmla="*/ 2038350 w 2308225"/>
                    <a:gd name="connsiteY66" fmla="*/ 63500 h 1327150"/>
                    <a:gd name="connsiteX67" fmla="*/ 2047875 w 2308225"/>
                    <a:gd name="connsiteY67" fmla="*/ 60325 h 1327150"/>
                    <a:gd name="connsiteX68" fmla="*/ 2101850 w 2308225"/>
                    <a:gd name="connsiteY68" fmla="*/ 50800 h 1327150"/>
                    <a:gd name="connsiteX69" fmla="*/ 2117725 w 2308225"/>
                    <a:gd name="connsiteY69" fmla="*/ 47625 h 1327150"/>
                    <a:gd name="connsiteX70" fmla="*/ 2149475 w 2308225"/>
                    <a:gd name="connsiteY70" fmla="*/ 38100 h 1327150"/>
                    <a:gd name="connsiteX71" fmla="*/ 2168525 w 2308225"/>
                    <a:gd name="connsiteY71" fmla="*/ 31750 h 1327150"/>
                    <a:gd name="connsiteX72" fmla="*/ 2212975 w 2308225"/>
                    <a:gd name="connsiteY72" fmla="*/ 22225 h 1327150"/>
                    <a:gd name="connsiteX73" fmla="*/ 2222500 w 2308225"/>
                    <a:gd name="connsiteY73" fmla="*/ 19050 h 1327150"/>
                    <a:gd name="connsiteX74" fmla="*/ 2257425 w 2308225"/>
                    <a:gd name="connsiteY74" fmla="*/ 15875 h 1327150"/>
                    <a:gd name="connsiteX75" fmla="*/ 2292350 w 2308225"/>
                    <a:gd name="connsiteY75" fmla="*/ 6350 h 1327150"/>
                    <a:gd name="connsiteX76" fmla="*/ 2308225 w 2308225"/>
                    <a:gd name="connsiteY7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292100 w 2308225"/>
                    <a:gd name="connsiteY8" fmla="*/ 1076325 h 1327150"/>
                    <a:gd name="connsiteX9" fmla="*/ 314325 w 2308225"/>
                    <a:gd name="connsiteY9" fmla="*/ 1066800 h 1327150"/>
                    <a:gd name="connsiteX10" fmla="*/ 346075 w 2308225"/>
                    <a:gd name="connsiteY10" fmla="*/ 1050925 h 1327150"/>
                    <a:gd name="connsiteX11" fmla="*/ 393700 w 2308225"/>
                    <a:gd name="connsiteY11" fmla="*/ 1025525 h 1327150"/>
                    <a:gd name="connsiteX12" fmla="*/ 431800 w 2308225"/>
                    <a:gd name="connsiteY12" fmla="*/ 1012825 h 1327150"/>
                    <a:gd name="connsiteX13" fmla="*/ 495300 w 2308225"/>
                    <a:gd name="connsiteY13" fmla="*/ 990600 h 1327150"/>
                    <a:gd name="connsiteX14" fmla="*/ 530225 w 2308225"/>
                    <a:gd name="connsiteY14" fmla="*/ 974725 h 1327150"/>
                    <a:gd name="connsiteX15" fmla="*/ 546100 w 2308225"/>
                    <a:gd name="connsiteY15" fmla="*/ 971550 h 1327150"/>
                    <a:gd name="connsiteX16" fmla="*/ 565150 w 2308225"/>
                    <a:gd name="connsiteY16" fmla="*/ 965200 h 1327150"/>
                    <a:gd name="connsiteX17" fmla="*/ 577850 w 2308225"/>
                    <a:gd name="connsiteY17" fmla="*/ 962025 h 1327150"/>
                    <a:gd name="connsiteX18" fmla="*/ 609600 w 2308225"/>
                    <a:gd name="connsiteY18" fmla="*/ 952500 h 1327150"/>
                    <a:gd name="connsiteX19" fmla="*/ 628650 w 2308225"/>
                    <a:gd name="connsiteY19" fmla="*/ 949325 h 1327150"/>
                    <a:gd name="connsiteX20" fmla="*/ 650875 w 2308225"/>
                    <a:gd name="connsiteY20" fmla="*/ 942975 h 1327150"/>
                    <a:gd name="connsiteX21" fmla="*/ 673100 w 2308225"/>
                    <a:gd name="connsiteY21" fmla="*/ 939800 h 1327150"/>
                    <a:gd name="connsiteX22" fmla="*/ 717550 w 2308225"/>
                    <a:gd name="connsiteY22" fmla="*/ 923925 h 1327150"/>
                    <a:gd name="connsiteX23" fmla="*/ 742950 w 2308225"/>
                    <a:gd name="connsiteY23" fmla="*/ 914400 h 1327150"/>
                    <a:gd name="connsiteX24" fmla="*/ 771525 w 2308225"/>
                    <a:gd name="connsiteY24" fmla="*/ 898525 h 1327150"/>
                    <a:gd name="connsiteX25" fmla="*/ 796925 w 2308225"/>
                    <a:gd name="connsiteY25" fmla="*/ 889000 h 1327150"/>
                    <a:gd name="connsiteX26" fmla="*/ 819150 w 2308225"/>
                    <a:gd name="connsiteY26" fmla="*/ 876300 h 1327150"/>
                    <a:gd name="connsiteX27" fmla="*/ 869950 w 2308225"/>
                    <a:gd name="connsiteY27" fmla="*/ 854075 h 1327150"/>
                    <a:gd name="connsiteX28" fmla="*/ 892175 w 2308225"/>
                    <a:gd name="connsiteY28" fmla="*/ 841375 h 1327150"/>
                    <a:gd name="connsiteX29" fmla="*/ 917575 w 2308225"/>
                    <a:gd name="connsiteY29" fmla="*/ 828675 h 1327150"/>
                    <a:gd name="connsiteX30" fmla="*/ 962025 w 2308225"/>
                    <a:gd name="connsiteY30" fmla="*/ 803275 h 1327150"/>
                    <a:gd name="connsiteX31" fmla="*/ 987425 w 2308225"/>
                    <a:gd name="connsiteY31" fmla="*/ 790575 h 1327150"/>
                    <a:gd name="connsiteX32" fmla="*/ 1038225 w 2308225"/>
                    <a:gd name="connsiteY32" fmla="*/ 771525 h 1327150"/>
                    <a:gd name="connsiteX33" fmla="*/ 1060450 w 2308225"/>
                    <a:gd name="connsiteY33" fmla="*/ 762000 h 1327150"/>
                    <a:gd name="connsiteX34" fmla="*/ 1089025 w 2308225"/>
                    <a:gd name="connsiteY34" fmla="*/ 752475 h 1327150"/>
                    <a:gd name="connsiteX35" fmla="*/ 1111250 w 2308225"/>
                    <a:gd name="connsiteY35" fmla="*/ 746125 h 1327150"/>
                    <a:gd name="connsiteX36" fmla="*/ 1133475 w 2308225"/>
                    <a:gd name="connsiteY36" fmla="*/ 733425 h 1327150"/>
                    <a:gd name="connsiteX37" fmla="*/ 1155700 w 2308225"/>
                    <a:gd name="connsiteY37" fmla="*/ 717550 h 1327150"/>
                    <a:gd name="connsiteX38" fmla="*/ 1177925 w 2308225"/>
                    <a:gd name="connsiteY38" fmla="*/ 704850 h 1327150"/>
                    <a:gd name="connsiteX39" fmla="*/ 1216025 w 2308225"/>
                    <a:gd name="connsiteY39" fmla="*/ 679450 h 1327150"/>
                    <a:gd name="connsiteX40" fmla="*/ 1254125 w 2308225"/>
                    <a:gd name="connsiteY40" fmla="*/ 657225 h 1327150"/>
                    <a:gd name="connsiteX41" fmla="*/ 1320800 w 2308225"/>
                    <a:gd name="connsiteY41" fmla="*/ 606425 h 1327150"/>
                    <a:gd name="connsiteX42" fmla="*/ 1358900 w 2308225"/>
                    <a:gd name="connsiteY42" fmla="*/ 577850 h 1327150"/>
                    <a:gd name="connsiteX43" fmla="*/ 1419225 w 2308225"/>
                    <a:gd name="connsiteY43" fmla="*/ 527050 h 1327150"/>
                    <a:gd name="connsiteX44" fmla="*/ 1457325 w 2308225"/>
                    <a:gd name="connsiteY44" fmla="*/ 492125 h 1327150"/>
                    <a:gd name="connsiteX45" fmla="*/ 1466850 w 2308225"/>
                    <a:gd name="connsiteY45" fmla="*/ 479425 h 1327150"/>
                    <a:gd name="connsiteX46" fmla="*/ 1498600 w 2308225"/>
                    <a:gd name="connsiteY46" fmla="*/ 460375 h 1327150"/>
                    <a:gd name="connsiteX47" fmla="*/ 1514475 w 2308225"/>
                    <a:gd name="connsiteY47" fmla="*/ 450850 h 1327150"/>
                    <a:gd name="connsiteX48" fmla="*/ 1558925 w 2308225"/>
                    <a:gd name="connsiteY48" fmla="*/ 412750 h 1327150"/>
                    <a:gd name="connsiteX49" fmla="*/ 1577975 w 2308225"/>
                    <a:gd name="connsiteY49" fmla="*/ 400050 h 1327150"/>
                    <a:gd name="connsiteX50" fmla="*/ 1609725 w 2308225"/>
                    <a:gd name="connsiteY50" fmla="*/ 374650 h 1327150"/>
                    <a:gd name="connsiteX51" fmla="*/ 1638300 w 2308225"/>
                    <a:gd name="connsiteY51" fmla="*/ 352425 h 1327150"/>
                    <a:gd name="connsiteX52" fmla="*/ 1654175 w 2308225"/>
                    <a:gd name="connsiteY52" fmla="*/ 339725 h 1327150"/>
                    <a:gd name="connsiteX53" fmla="*/ 1701800 w 2308225"/>
                    <a:gd name="connsiteY53" fmla="*/ 292100 h 1327150"/>
                    <a:gd name="connsiteX54" fmla="*/ 1733550 w 2308225"/>
                    <a:gd name="connsiteY54" fmla="*/ 260350 h 1327150"/>
                    <a:gd name="connsiteX55" fmla="*/ 1762125 w 2308225"/>
                    <a:gd name="connsiteY55" fmla="*/ 238125 h 1327150"/>
                    <a:gd name="connsiteX56" fmla="*/ 1778000 w 2308225"/>
                    <a:gd name="connsiteY56" fmla="*/ 222250 h 1327150"/>
                    <a:gd name="connsiteX57" fmla="*/ 1825625 w 2308225"/>
                    <a:gd name="connsiteY57" fmla="*/ 184150 h 1327150"/>
                    <a:gd name="connsiteX58" fmla="*/ 1838325 w 2308225"/>
                    <a:gd name="connsiteY58" fmla="*/ 171450 h 1327150"/>
                    <a:gd name="connsiteX59" fmla="*/ 1879600 w 2308225"/>
                    <a:gd name="connsiteY59" fmla="*/ 142875 h 1327150"/>
                    <a:gd name="connsiteX60" fmla="*/ 1895475 w 2308225"/>
                    <a:gd name="connsiteY60" fmla="*/ 133350 h 1327150"/>
                    <a:gd name="connsiteX61" fmla="*/ 1930400 w 2308225"/>
                    <a:gd name="connsiteY61" fmla="*/ 114300 h 1327150"/>
                    <a:gd name="connsiteX62" fmla="*/ 1965325 w 2308225"/>
                    <a:gd name="connsiteY62" fmla="*/ 95250 h 1327150"/>
                    <a:gd name="connsiteX63" fmla="*/ 1978025 w 2308225"/>
                    <a:gd name="connsiteY63" fmla="*/ 85725 h 1327150"/>
                    <a:gd name="connsiteX64" fmla="*/ 2003425 w 2308225"/>
                    <a:gd name="connsiteY64" fmla="*/ 76200 h 1327150"/>
                    <a:gd name="connsiteX65" fmla="*/ 2038350 w 2308225"/>
                    <a:gd name="connsiteY65" fmla="*/ 63500 h 1327150"/>
                    <a:gd name="connsiteX66" fmla="*/ 2047875 w 2308225"/>
                    <a:gd name="connsiteY66" fmla="*/ 60325 h 1327150"/>
                    <a:gd name="connsiteX67" fmla="*/ 2101850 w 2308225"/>
                    <a:gd name="connsiteY67" fmla="*/ 50800 h 1327150"/>
                    <a:gd name="connsiteX68" fmla="*/ 2117725 w 2308225"/>
                    <a:gd name="connsiteY68" fmla="*/ 47625 h 1327150"/>
                    <a:gd name="connsiteX69" fmla="*/ 2149475 w 2308225"/>
                    <a:gd name="connsiteY69" fmla="*/ 38100 h 1327150"/>
                    <a:gd name="connsiteX70" fmla="*/ 2168525 w 2308225"/>
                    <a:gd name="connsiteY70" fmla="*/ 31750 h 1327150"/>
                    <a:gd name="connsiteX71" fmla="*/ 2212975 w 2308225"/>
                    <a:gd name="connsiteY71" fmla="*/ 22225 h 1327150"/>
                    <a:gd name="connsiteX72" fmla="*/ 2222500 w 2308225"/>
                    <a:gd name="connsiteY72" fmla="*/ 19050 h 1327150"/>
                    <a:gd name="connsiteX73" fmla="*/ 2257425 w 2308225"/>
                    <a:gd name="connsiteY73" fmla="*/ 15875 h 1327150"/>
                    <a:gd name="connsiteX74" fmla="*/ 2292350 w 2308225"/>
                    <a:gd name="connsiteY74" fmla="*/ 6350 h 1327150"/>
                    <a:gd name="connsiteX75" fmla="*/ 2308225 w 2308225"/>
                    <a:gd name="connsiteY7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46100 w 2308225"/>
                    <a:gd name="connsiteY14" fmla="*/ 971550 h 1327150"/>
                    <a:gd name="connsiteX15" fmla="*/ 565150 w 2308225"/>
                    <a:gd name="connsiteY15" fmla="*/ 965200 h 1327150"/>
                    <a:gd name="connsiteX16" fmla="*/ 577850 w 2308225"/>
                    <a:gd name="connsiteY16" fmla="*/ 962025 h 1327150"/>
                    <a:gd name="connsiteX17" fmla="*/ 609600 w 2308225"/>
                    <a:gd name="connsiteY17" fmla="*/ 952500 h 1327150"/>
                    <a:gd name="connsiteX18" fmla="*/ 628650 w 2308225"/>
                    <a:gd name="connsiteY18" fmla="*/ 949325 h 1327150"/>
                    <a:gd name="connsiteX19" fmla="*/ 650875 w 2308225"/>
                    <a:gd name="connsiteY19" fmla="*/ 942975 h 1327150"/>
                    <a:gd name="connsiteX20" fmla="*/ 673100 w 2308225"/>
                    <a:gd name="connsiteY20" fmla="*/ 939800 h 1327150"/>
                    <a:gd name="connsiteX21" fmla="*/ 717550 w 2308225"/>
                    <a:gd name="connsiteY21" fmla="*/ 923925 h 1327150"/>
                    <a:gd name="connsiteX22" fmla="*/ 742950 w 2308225"/>
                    <a:gd name="connsiteY22" fmla="*/ 914400 h 1327150"/>
                    <a:gd name="connsiteX23" fmla="*/ 771525 w 2308225"/>
                    <a:gd name="connsiteY23" fmla="*/ 898525 h 1327150"/>
                    <a:gd name="connsiteX24" fmla="*/ 796925 w 2308225"/>
                    <a:gd name="connsiteY24" fmla="*/ 889000 h 1327150"/>
                    <a:gd name="connsiteX25" fmla="*/ 819150 w 2308225"/>
                    <a:gd name="connsiteY25" fmla="*/ 876300 h 1327150"/>
                    <a:gd name="connsiteX26" fmla="*/ 869950 w 2308225"/>
                    <a:gd name="connsiteY26" fmla="*/ 854075 h 1327150"/>
                    <a:gd name="connsiteX27" fmla="*/ 892175 w 2308225"/>
                    <a:gd name="connsiteY27" fmla="*/ 841375 h 1327150"/>
                    <a:gd name="connsiteX28" fmla="*/ 917575 w 2308225"/>
                    <a:gd name="connsiteY28" fmla="*/ 828675 h 1327150"/>
                    <a:gd name="connsiteX29" fmla="*/ 962025 w 2308225"/>
                    <a:gd name="connsiteY29" fmla="*/ 803275 h 1327150"/>
                    <a:gd name="connsiteX30" fmla="*/ 987425 w 2308225"/>
                    <a:gd name="connsiteY30" fmla="*/ 790575 h 1327150"/>
                    <a:gd name="connsiteX31" fmla="*/ 1038225 w 2308225"/>
                    <a:gd name="connsiteY31" fmla="*/ 771525 h 1327150"/>
                    <a:gd name="connsiteX32" fmla="*/ 1060450 w 2308225"/>
                    <a:gd name="connsiteY32" fmla="*/ 762000 h 1327150"/>
                    <a:gd name="connsiteX33" fmla="*/ 1089025 w 2308225"/>
                    <a:gd name="connsiteY33" fmla="*/ 752475 h 1327150"/>
                    <a:gd name="connsiteX34" fmla="*/ 1111250 w 2308225"/>
                    <a:gd name="connsiteY34" fmla="*/ 746125 h 1327150"/>
                    <a:gd name="connsiteX35" fmla="*/ 1133475 w 2308225"/>
                    <a:gd name="connsiteY35" fmla="*/ 733425 h 1327150"/>
                    <a:gd name="connsiteX36" fmla="*/ 1155700 w 2308225"/>
                    <a:gd name="connsiteY36" fmla="*/ 717550 h 1327150"/>
                    <a:gd name="connsiteX37" fmla="*/ 1177925 w 2308225"/>
                    <a:gd name="connsiteY37" fmla="*/ 704850 h 1327150"/>
                    <a:gd name="connsiteX38" fmla="*/ 1216025 w 2308225"/>
                    <a:gd name="connsiteY38" fmla="*/ 679450 h 1327150"/>
                    <a:gd name="connsiteX39" fmla="*/ 1254125 w 2308225"/>
                    <a:gd name="connsiteY39" fmla="*/ 657225 h 1327150"/>
                    <a:gd name="connsiteX40" fmla="*/ 1320800 w 2308225"/>
                    <a:gd name="connsiteY40" fmla="*/ 606425 h 1327150"/>
                    <a:gd name="connsiteX41" fmla="*/ 1358900 w 2308225"/>
                    <a:gd name="connsiteY41" fmla="*/ 577850 h 1327150"/>
                    <a:gd name="connsiteX42" fmla="*/ 1419225 w 2308225"/>
                    <a:gd name="connsiteY42" fmla="*/ 527050 h 1327150"/>
                    <a:gd name="connsiteX43" fmla="*/ 1457325 w 2308225"/>
                    <a:gd name="connsiteY43" fmla="*/ 492125 h 1327150"/>
                    <a:gd name="connsiteX44" fmla="*/ 1466850 w 2308225"/>
                    <a:gd name="connsiteY44" fmla="*/ 479425 h 1327150"/>
                    <a:gd name="connsiteX45" fmla="*/ 1498600 w 2308225"/>
                    <a:gd name="connsiteY45" fmla="*/ 460375 h 1327150"/>
                    <a:gd name="connsiteX46" fmla="*/ 1514475 w 2308225"/>
                    <a:gd name="connsiteY46" fmla="*/ 450850 h 1327150"/>
                    <a:gd name="connsiteX47" fmla="*/ 1558925 w 2308225"/>
                    <a:gd name="connsiteY47" fmla="*/ 412750 h 1327150"/>
                    <a:gd name="connsiteX48" fmla="*/ 1577975 w 2308225"/>
                    <a:gd name="connsiteY48" fmla="*/ 400050 h 1327150"/>
                    <a:gd name="connsiteX49" fmla="*/ 1609725 w 2308225"/>
                    <a:gd name="connsiteY49" fmla="*/ 374650 h 1327150"/>
                    <a:gd name="connsiteX50" fmla="*/ 1638300 w 2308225"/>
                    <a:gd name="connsiteY50" fmla="*/ 352425 h 1327150"/>
                    <a:gd name="connsiteX51" fmla="*/ 1654175 w 2308225"/>
                    <a:gd name="connsiteY51" fmla="*/ 339725 h 1327150"/>
                    <a:gd name="connsiteX52" fmla="*/ 1701800 w 2308225"/>
                    <a:gd name="connsiteY52" fmla="*/ 292100 h 1327150"/>
                    <a:gd name="connsiteX53" fmla="*/ 1733550 w 2308225"/>
                    <a:gd name="connsiteY53" fmla="*/ 260350 h 1327150"/>
                    <a:gd name="connsiteX54" fmla="*/ 1762125 w 2308225"/>
                    <a:gd name="connsiteY54" fmla="*/ 238125 h 1327150"/>
                    <a:gd name="connsiteX55" fmla="*/ 1778000 w 2308225"/>
                    <a:gd name="connsiteY55" fmla="*/ 222250 h 1327150"/>
                    <a:gd name="connsiteX56" fmla="*/ 1825625 w 2308225"/>
                    <a:gd name="connsiteY56" fmla="*/ 184150 h 1327150"/>
                    <a:gd name="connsiteX57" fmla="*/ 1838325 w 2308225"/>
                    <a:gd name="connsiteY57" fmla="*/ 171450 h 1327150"/>
                    <a:gd name="connsiteX58" fmla="*/ 1879600 w 2308225"/>
                    <a:gd name="connsiteY58" fmla="*/ 142875 h 1327150"/>
                    <a:gd name="connsiteX59" fmla="*/ 1895475 w 2308225"/>
                    <a:gd name="connsiteY59" fmla="*/ 133350 h 1327150"/>
                    <a:gd name="connsiteX60" fmla="*/ 1930400 w 2308225"/>
                    <a:gd name="connsiteY60" fmla="*/ 114300 h 1327150"/>
                    <a:gd name="connsiteX61" fmla="*/ 1965325 w 2308225"/>
                    <a:gd name="connsiteY61" fmla="*/ 95250 h 1327150"/>
                    <a:gd name="connsiteX62" fmla="*/ 1978025 w 2308225"/>
                    <a:gd name="connsiteY62" fmla="*/ 85725 h 1327150"/>
                    <a:gd name="connsiteX63" fmla="*/ 2003425 w 2308225"/>
                    <a:gd name="connsiteY63" fmla="*/ 76200 h 1327150"/>
                    <a:gd name="connsiteX64" fmla="*/ 2038350 w 2308225"/>
                    <a:gd name="connsiteY64" fmla="*/ 63500 h 1327150"/>
                    <a:gd name="connsiteX65" fmla="*/ 2047875 w 2308225"/>
                    <a:gd name="connsiteY65" fmla="*/ 60325 h 1327150"/>
                    <a:gd name="connsiteX66" fmla="*/ 2101850 w 2308225"/>
                    <a:gd name="connsiteY66" fmla="*/ 50800 h 1327150"/>
                    <a:gd name="connsiteX67" fmla="*/ 2117725 w 2308225"/>
                    <a:gd name="connsiteY67" fmla="*/ 47625 h 1327150"/>
                    <a:gd name="connsiteX68" fmla="*/ 2149475 w 2308225"/>
                    <a:gd name="connsiteY68" fmla="*/ 38100 h 1327150"/>
                    <a:gd name="connsiteX69" fmla="*/ 2168525 w 2308225"/>
                    <a:gd name="connsiteY69" fmla="*/ 31750 h 1327150"/>
                    <a:gd name="connsiteX70" fmla="*/ 2212975 w 2308225"/>
                    <a:gd name="connsiteY70" fmla="*/ 22225 h 1327150"/>
                    <a:gd name="connsiteX71" fmla="*/ 2222500 w 2308225"/>
                    <a:gd name="connsiteY71" fmla="*/ 19050 h 1327150"/>
                    <a:gd name="connsiteX72" fmla="*/ 2257425 w 2308225"/>
                    <a:gd name="connsiteY72" fmla="*/ 15875 h 1327150"/>
                    <a:gd name="connsiteX73" fmla="*/ 2292350 w 2308225"/>
                    <a:gd name="connsiteY73" fmla="*/ 6350 h 1327150"/>
                    <a:gd name="connsiteX74" fmla="*/ 2308225 w 2308225"/>
                    <a:gd name="connsiteY7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28650 w 2308225"/>
                    <a:gd name="connsiteY17" fmla="*/ 949325 h 1327150"/>
                    <a:gd name="connsiteX18" fmla="*/ 650875 w 2308225"/>
                    <a:gd name="connsiteY18" fmla="*/ 942975 h 1327150"/>
                    <a:gd name="connsiteX19" fmla="*/ 673100 w 2308225"/>
                    <a:gd name="connsiteY19" fmla="*/ 939800 h 1327150"/>
                    <a:gd name="connsiteX20" fmla="*/ 717550 w 2308225"/>
                    <a:gd name="connsiteY20" fmla="*/ 923925 h 1327150"/>
                    <a:gd name="connsiteX21" fmla="*/ 742950 w 2308225"/>
                    <a:gd name="connsiteY21" fmla="*/ 914400 h 1327150"/>
                    <a:gd name="connsiteX22" fmla="*/ 771525 w 2308225"/>
                    <a:gd name="connsiteY22" fmla="*/ 898525 h 1327150"/>
                    <a:gd name="connsiteX23" fmla="*/ 796925 w 2308225"/>
                    <a:gd name="connsiteY23" fmla="*/ 889000 h 1327150"/>
                    <a:gd name="connsiteX24" fmla="*/ 819150 w 2308225"/>
                    <a:gd name="connsiteY24" fmla="*/ 876300 h 1327150"/>
                    <a:gd name="connsiteX25" fmla="*/ 869950 w 2308225"/>
                    <a:gd name="connsiteY25" fmla="*/ 854075 h 1327150"/>
                    <a:gd name="connsiteX26" fmla="*/ 892175 w 2308225"/>
                    <a:gd name="connsiteY26" fmla="*/ 841375 h 1327150"/>
                    <a:gd name="connsiteX27" fmla="*/ 917575 w 2308225"/>
                    <a:gd name="connsiteY27" fmla="*/ 828675 h 1327150"/>
                    <a:gd name="connsiteX28" fmla="*/ 962025 w 2308225"/>
                    <a:gd name="connsiteY28" fmla="*/ 803275 h 1327150"/>
                    <a:gd name="connsiteX29" fmla="*/ 987425 w 2308225"/>
                    <a:gd name="connsiteY29" fmla="*/ 790575 h 1327150"/>
                    <a:gd name="connsiteX30" fmla="*/ 1038225 w 2308225"/>
                    <a:gd name="connsiteY30" fmla="*/ 771525 h 1327150"/>
                    <a:gd name="connsiteX31" fmla="*/ 1060450 w 2308225"/>
                    <a:gd name="connsiteY31" fmla="*/ 762000 h 1327150"/>
                    <a:gd name="connsiteX32" fmla="*/ 1089025 w 2308225"/>
                    <a:gd name="connsiteY32" fmla="*/ 752475 h 1327150"/>
                    <a:gd name="connsiteX33" fmla="*/ 1111250 w 2308225"/>
                    <a:gd name="connsiteY33" fmla="*/ 746125 h 1327150"/>
                    <a:gd name="connsiteX34" fmla="*/ 1133475 w 2308225"/>
                    <a:gd name="connsiteY34" fmla="*/ 733425 h 1327150"/>
                    <a:gd name="connsiteX35" fmla="*/ 1155700 w 2308225"/>
                    <a:gd name="connsiteY35" fmla="*/ 717550 h 1327150"/>
                    <a:gd name="connsiteX36" fmla="*/ 1177925 w 2308225"/>
                    <a:gd name="connsiteY36" fmla="*/ 704850 h 1327150"/>
                    <a:gd name="connsiteX37" fmla="*/ 1216025 w 2308225"/>
                    <a:gd name="connsiteY37" fmla="*/ 679450 h 1327150"/>
                    <a:gd name="connsiteX38" fmla="*/ 1254125 w 2308225"/>
                    <a:gd name="connsiteY38" fmla="*/ 657225 h 1327150"/>
                    <a:gd name="connsiteX39" fmla="*/ 1320800 w 2308225"/>
                    <a:gd name="connsiteY39" fmla="*/ 606425 h 1327150"/>
                    <a:gd name="connsiteX40" fmla="*/ 1358900 w 2308225"/>
                    <a:gd name="connsiteY40" fmla="*/ 577850 h 1327150"/>
                    <a:gd name="connsiteX41" fmla="*/ 1419225 w 2308225"/>
                    <a:gd name="connsiteY41" fmla="*/ 527050 h 1327150"/>
                    <a:gd name="connsiteX42" fmla="*/ 1457325 w 2308225"/>
                    <a:gd name="connsiteY42" fmla="*/ 492125 h 1327150"/>
                    <a:gd name="connsiteX43" fmla="*/ 1466850 w 2308225"/>
                    <a:gd name="connsiteY43" fmla="*/ 479425 h 1327150"/>
                    <a:gd name="connsiteX44" fmla="*/ 1498600 w 2308225"/>
                    <a:gd name="connsiteY44" fmla="*/ 460375 h 1327150"/>
                    <a:gd name="connsiteX45" fmla="*/ 1514475 w 2308225"/>
                    <a:gd name="connsiteY45" fmla="*/ 450850 h 1327150"/>
                    <a:gd name="connsiteX46" fmla="*/ 1558925 w 2308225"/>
                    <a:gd name="connsiteY46" fmla="*/ 412750 h 1327150"/>
                    <a:gd name="connsiteX47" fmla="*/ 1577975 w 2308225"/>
                    <a:gd name="connsiteY47" fmla="*/ 400050 h 1327150"/>
                    <a:gd name="connsiteX48" fmla="*/ 1609725 w 2308225"/>
                    <a:gd name="connsiteY48" fmla="*/ 374650 h 1327150"/>
                    <a:gd name="connsiteX49" fmla="*/ 1638300 w 2308225"/>
                    <a:gd name="connsiteY49" fmla="*/ 352425 h 1327150"/>
                    <a:gd name="connsiteX50" fmla="*/ 1654175 w 2308225"/>
                    <a:gd name="connsiteY50" fmla="*/ 339725 h 1327150"/>
                    <a:gd name="connsiteX51" fmla="*/ 1701800 w 2308225"/>
                    <a:gd name="connsiteY51" fmla="*/ 292100 h 1327150"/>
                    <a:gd name="connsiteX52" fmla="*/ 1733550 w 2308225"/>
                    <a:gd name="connsiteY52" fmla="*/ 260350 h 1327150"/>
                    <a:gd name="connsiteX53" fmla="*/ 1762125 w 2308225"/>
                    <a:gd name="connsiteY53" fmla="*/ 238125 h 1327150"/>
                    <a:gd name="connsiteX54" fmla="*/ 1778000 w 2308225"/>
                    <a:gd name="connsiteY54" fmla="*/ 222250 h 1327150"/>
                    <a:gd name="connsiteX55" fmla="*/ 1825625 w 2308225"/>
                    <a:gd name="connsiteY55" fmla="*/ 184150 h 1327150"/>
                    <a:gd name="connsiteX56" fmla="*/ 1838325 w 2308225"/>
                    <a:gd name="connsiteY56" fmla="*/ 171450 h 1327150"/>
                    <a:gd name="connsiteX57" fmla="*/ 1879600 w 2308225"/>
                    <a:gd name="connsiteY57" fmla="*/ 142875 h 1327150"/>
                    <a:gd name="connsiteX58" fmla="*/ 1895475 w 2308225"/>
                    <a:gd name="connsiteY58" fmla="*/ 133350 h 1327150"/>
                    <a:gd name="connsiteX59" fmla="*/ 1930400 w 2308225"/>
                    <a:gd name="connsiteY59" fmla="*/ 114300 h 1327150"/>
                    <a:gd name="connsiteX60" fmla="*/ 1965325 w 2308225"/>
                    <a:gd name="connsiteY60" fmla="*/ 95250 h 1327150"/>
                    <a:gd name="connsiteX61" fmla="*/ 1978025 w 2308225"/>
                    <a:gd name="connsiteY61" fmla="*/ 85725 h 1327150"/>
                    <a:gd name="connsiteX62" fmla="*/ 2003425 w 2308225"/>
                    <a:gd name="connsiteY62" fmla="*/ 76200 h 1327150"/>
                    <a:gd name="connsiteX63" fmla="*/ 2038350 w 2308225"/>
                    <a:gd name="connsiteY63" fmla="*/ 63500 h 1327150"/>
                    <a:gd name="connsiteX64" fmla="*/ 2047875 w 2308225"/>
                    <a:gd name="connsiteY64" fmla="*/ 60325 h 1327150"/>
                    <a:gd name="connsiteX65" fmla="*/ 2101850 w 2308225"/>
                    <a:gd name="connsiteY65" fmla="*/ 50800 h 1327150"/>
                    <a:gd name="connsiteX66" fmla="*/ 2117725 w 2308225"/>
                    <a:gd name="connsiteY66" fmla="*/ 47625 h 1327150"/>
                    <a:gd name="connsiteX67" fmla="*/ 2149475 w 2308225"/>
                    <a:gd name="connsiteY67" fmla="*/ 38100 h 1327150"/>
                    <a:gd name="connsiteX68" fmla="*/ 2168525 w 2308225"/>
                    <a:gd name="connsiteY68" fmla="*/ 31750 h 1327150"/>
                    <a:gd name="connsiteX69" fmla="*/ 2212975 w 2308225"/>
                    <a:gd name="connsiteY69" fmla="*/ 22225 h 1327150"/>
                    <a:gd name="connsiteX70" fmla="*/ 2222500 w 2308225"/>
                    <a:gd name="connsiteY70" fmla="*/ 19050 h 1327150"/>
                    <a:gd name="connsiteX71" fmla="*/ 2257425 w 2308225"/>
                    <a:gd name="connsiteY71" fmla="*/ 15875 h 1327150"/>
                    <a:gd name="connsiteX72" fmla="*/ 2292350 w 2308225"/>
                    <a:gd name="connsiteY72" fmla="*/ 6350 h 1327150"/>
                    <a:gd name="connsiteX73" fmla="*/ 2308225 w 2308225"/>
                    <a:gd name="connsiteY7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50875 w 2308225"/>
                    <a:gd name="connsiteY17" fmla="*/ 942975 h 1327150"/>
                    <a:gd name="connsiteX18" fmla="*/ 673100 w 2308225"/>
                    <a:gd name="connsiteY18" fmla="*/ 939800 h 1327150"/>
                    <a:gd name="connsiteX19" fmla="*/ 717550 w 2308225"/>
                    <a:gd name="connsiteY19" fmla="*/ 923925 h 1327150"/>
                    <a:gd name="connsiteX20" fmla="*/ 742950 w 2308225"/>
                    <a:gd name="connsiteY20" fmla="*/ 914400 h 1327150"/>
                    <a:gd name="connsiteX21" fmla="*/ 771525 w 2308225"/>
                    <a:gd name="connsiteY21" fmla="*/ 898525 h 1327150"/>
                    <a:gd name="connsiteX22" fmla="*/ 796925 w 2308225"/>
                    <a:gd name="connsiteY22" fmla="*/ 889000 h 1327150"/>
                    <a:gd name="connsiteX23" fmla="*/ 819150 w 2308225"/>
                    <a:gd name="connsiteY23" fmla="*/ 876300 h 1327150"/>
                    <a:gd name="connsiteX24" fmla="*/ 869950 w 2308225"/>
                    <a:gd name="connsiteY24" fmla="*/ 854075 h 1327150"/>
                    <a:gd name="connsiteX25" fmla="*/ 892175 w 2308225"/>
                    <a:gd name="connsiteY25" fmla="*/ 841375 h 1327150"/>
                    <a:gd name="connsiteX26" fmla="*/ 917575 w 2308225"/>
                    <a:gd name="connsiteY26" fmla="*/ 828675 h 1327150"/>
                    <a:gd name="connsiteX27" fmla="*/ 962025 w 2308225"/>
                    <a:gd name="connsiteY27" fmla="*/ 803275 h 1327150"/>
                    <a:gd name="connsiteX28" fmla="*/ 987425 w 2308225"/>
                    <a:gd name="connsiteY28" fmla="*/ 790575 h 1327150"/>
                    <a:gd name="connsiteX29" fmla="*/ 1038225 w 2308225"/>
                    <a:gd name="connsiteY29" fmla="*/ 771525 h 1327150"/>
                    <a:gd name="connsiteX30" fmla="*/ 1060450 w 2308225"/>
                    <a:gd name="connsiteY30" fmla="*/ 762000 h 1327150"/>
                    <a:gd name="connsiteX31" fmla="*/ 1089025 w 2308225"/>
                    <a:gd name="connsiteY31" fmla="*/ 752475 h 1327150"/>
                    <a:gd name="connsiteX32" fmla="*/ 1111250 w 2308225"/>
                    <a:gd name="connsiteY32" fmla="*/ 746125 h 1327150"/>
                    <a:gd name="connsiteX33" fmla="*/ 1133475 w 2308225"/>
                    <a:gd name="connsiteY33" fmla="*/ 733425 h 1327150"/>
                    <a:gd name="connsiteX34" fmla="*/ 1155700 w 2308225"/>
                    <a:gd name="connsiteY34" fmla="*/ 717550 h 1327150"/>
                    <a:gd name="connsiteX35" fmla="*/ 1177925 w 2308225"/>
                    <a:gd name="connsiteY35" fmla="*/ 704850 h 1327150"/>
                    <a:gd name="connsiteX36" fmla="*/ 1216025 w 2308225"/>
                    <a:gd name="connsiteY36" fmla="*/ 679450 h 1327150"/>
                    <a:gd name="connsiteX37" fmla="*/ 1254125 w 2308225"/>
                    <a:gd name="connsiteY37" fmla="*/ 657225 h 1327150"/>
                    <a:gd name="connsiteX38" fmla="*/ 1320800 w 2308225"/>
                    <a:gd name="connsiteY38" fmla="*/ 606425 h 1327150"/>
                    <a:gd name="connsiteX39" fmla="*/ 1358900 w 2308225"/>
                    <a:gd name="connsiteY39" fmla="*/ 577850 h 1327150"/>
                    <a:gd name="connsiteX40" fmla="*/ 1419225 w 2308225"/>
                    <a:gd name="connsiteY40" fmla="*/ 527050 h 1327150"/>
                    <a:gd name="connsiteX41" fmla="*/ 1457325 w 2308225"/>
                    <a:gd name="connsiteY41" fmla="*/ 492125 h 1327150"/>
                    <a:gd name="connsiteX42" fmla="*/ 1466850 w 2308225"/>
                    <a:gd name="connsiteY42" fmla="*/ 479425 h 1327150"/>
                    <a:gd name="connsiteX43" fmla="*/ 1498600 w 2308225"/>
                    <a:gd name="connsiteY43" fmla="*/ 460375 h 1327150"/>
                    <a:gd name="connsiteX44" fmla="*/ 1514475 w 2308225"/>
                    <a:gd name="connsiteY44" fmla="*/ 450850 h 1327150"/>
                    <a:gd name="connsiteX45" fmla="*/ 1558925 w 2308225"/>
                    <a:gd name="connsiteY45" fmla="*/ 412750 h 1327150"/>
                    <a:gd name="connsiteX46" fmla="*/ 1577975 w 2308225"/>
                    <a:gd name="connsiteY46" fmla="*/ 400050 h 1327150"/>
                    <a:gd name="connsiteX47" fmla="*/ 1609725 w 2308225"/>
                    <a:gd name="connsiteY47" fmla="*/ 374650 h 1327150"/>
                    <a:gd name="connsiteX48" fmla="*/ 1638300 w 2308225"/>
                    <a:gd name="connsiteY48" fmla="*/ 352425 h 1327150"/>
                    <a:gd name="connsiteX49" fmla="*/ 1654175 w 2308225"/>
                    <a:gd name="connsiteY49" fmla="*/ 339725 h 1327150"/>
                    <a:gd name="connsiteX50" fmla="*/ 1701800 w 2308225"/>
                    <a:gd name="connsiteY50" fmla="*/ 292100 h 1327150"/>
                    <a:gd name="connsiteX51" fmla="*/ 1733550 w 2308225"/>
                    <a:gd name="connsiteY51" fmla="*/ 260350 h 1327150"/>
                    <a:gd name="connsiteX52" fmla="*/ 1762125 w 2308225"/>
                    <a:gd name="connsiteY52" fmla="*/ 238125 h 1327150"/>
                    <a:gd name="connsiteX53" fmla="*/ 1778000 w 2308225"/>
                    <a:gd name="connsiteY53" fmla="*/ 222250 h 1327150"/>
                    <a:gd name="connsiteX54" fmla="*/ 1825625 w 2308225"/>
                    <a:gd name="connsiteY54" fmla="*/ 184150 h 1327150"/>
                    <a:gd name="connsiteX55" fmla="*/ 1838325 w 2308225"/>
                    <a:gd name="connsiteY55" fmla="*/ 171450 h 1327150"/>
                    <a:gd name="connsiteX56" fmla="*/ 1879600 w 2308225"/>
                    <a:gd name="connsiteY56" fmla="*/ 142875 h 1327150"/>
                    <a:gd name="connsiteX57" fmla="*/ 1895475 w 2308225"/>
                    <a:gd name="connsiteY57" fmla="*/ 133350 h 1327150"/>
                    <a:gd name="connsiteX58" fmla="*/ 1930400 w 2308225"/>
                    <a:gd name="connsiteY58" fmla="*/ 114300 h 1327150"/>
                    <a:gd name="connsiteX59" fmla="*/ 1965325 w 2308225"/>
                    <a:gd name="connsiteY59" fmla="*/ 95250 h 1327150"/>
                    <a:gd name="connsiteX60" fmla="*/ 1978025 w 2308225"/>
                    <a:gd name="connsiteY60" fmla="*/ 85725 h 1327150"/>
                    <a:gd name="connsiteX61" fmla="*/ 2003425 w 2308225"/>
                    <a:gd name="connsiteY61" fmla="*/ 76200 h 1327150"/>
                    <a:gd name="connsiteX62" fmla="*/ 2038350 w 2308225"/>
                    <a:gd name="connsiteY62" fmla="*/ 63500 h 1327150"/>
                    <a:gd name="connsiteX63" fmla="*/ 2047875 w 2308225"/>
                    <a:gd name="connsiteY63" fmla="*/ 60325 h 1327150"/>
                    <a:gd name="connsiteX64" fmla="*/ 2101850 w 2308225"/>
                    <a:gd name="connsiteY64" fmla="*/ 50800 h 1327150"/>
                    <a:gd name="connsiteX65" fmla="*/ 2117725 w 2308225"/>
                    <a:gd name="connsiteY65" fmla="*/ 47625 h 1327150"/>
                    <a:gd name="connsiteX66" fmla="*/ 2149475 w 2308225"/>
                    <a:gd name="connsiteY66" fmla="*/ 38100 h 1327150"/>
                    <a:gd name="connsiteX67" fmla="*/ 2168525 w 2308225"/>
                    <a:gd name="connsiteY67" fmla="*/ 31750 h 1327150"/>
                    <a:gd name="connsiteX68" fmla="*/ 2212975 w 2308225"/>
                    <a:gd name="connsiteY68" fmla="*/ 22225 h 1327150"/>
                    <a:gd name="connsiteX69" fmla="*/ 2222500 w 2308225"/>
                    <a:gd name="connsiteY69" fmla="*/ 19050 h 1327150"/>
                    <a:gd name="connsiteX70" fmla="*/ 2257425 w 2308225"/>
                    <a:gd name="connsiteY70" fmla="*/ 15875 h 1327150"/>
                    <a:gd name="connsiteX71" fmla="*/ 2292350 w 2308225"/>
                    <a:gd name="connsiteY71" fmla="*/ 6350 h 1327150"/>
                    <a:gd name="connsiteX72" fmla="*/ 2308225 w 2308225"/>
                    <a:gd name="connsiteY7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673100 w 2308225"/>
                    <a:gd name="connsiteY17" fmla="*/ 939800 h 1327150"/>
                    <a:gd name="connsiteX18" fmla="*/ 717550 w 2308225"/>
                    <a:gd name="connsiteY18" fmla="*/ 923925 h 1327150"/>
                    <a:gd name="connsiteX19" fmla="*/ 742950 w 2308225"/>
                    <a:gd name="connsiteY19" fmla="*/ 914400 h 1327150"/>
                    <a:gd name="connsiteX20" fmla="*/ 771525 w 2308225"/>
                    <a:gd name="connsiteY20" fmla="*/ 898525 h 1327150"/>
                    <a:gd name="connsiteX21" fmla="*/ 796925 w 2308225"/>
                    <a:gd name="connsiteY21" fmla="*/ 889000 h 1327150"/>
                    <a:gd name="connsiteX22" fmla="*/ 819150 w 2308225"/>
                    <a:gd name="connsiteY22" fmla="*/ 876300 h 1327150"/>
                    <a:gd name="connsiteX23" fmla="*/ 869950 w 2308225"/>
                    <a:gd name="connsiteY23" fmla="*/ 854075 h 1327150"/>
                    <a:gd name="connsiteX24" fmla="*/ 892175 w 2308225"/>
                    <a:gd name="connsiteY24" fmla="*/ 841375 h 1327150"/>
                    <a:gd name="connsiteX25" fmla="*/ 917575 w 2308225"/>
                    <a:gd name="connsiteY25" fmla="*/ 828675 h 1327150"/>
                    <a:gd name="connsiteX26" fmla="*/ 962025 w 2308225"/>
                    <a:gd name="connsiteY26" fmla="*/ 803275 h 1327150"/>
                    <a:gd name="connsiteX27" fmla="*/ 987425 w 2308225"/>
                    <a:gd name="connsiteY27" fmla="*/ 790575 h 1327150"/>
                    <a:gd name="connsiteX28" fmla="*/ 1038225 w 2308225"/>
                    <a:gd name="connsiteY28" fmla="*/ 771525 h 1327150"/>
                    <a:gd name="connsiteX29" fmla="*/ 1060450 w 2308225"/>
                    <a:gd name="connsiteY29" fmla="*/ 762000 h 1327150"/>
                    <a:gd name="connsiteX30" fmla="*/ 1089025 w 2308225"/>
                    <a:gd name="connsiteY30" fmla="*/ 752475 h 1327150"/>
                    <a:gd name="connsiteX31" fmla="*/ 1111250 w 2308225"/>
                    <a:gd name="connsiteY31" fmla="*/ 746125 h 1327150"/>
                    <a:gd name="connsiteX32" fmla="*/ 1133475 w 2308225"/>
                    <a:gd name="connsiteY32" fmla="*/ 733425 h 1327150"/>
                    <a:gd name="connsiteX33" fmla="*/ 1155700 w 2308225"/>
                    <a:gd name="connsiteY33" fmla="*/ 717550 h 1327150"/>
                    <a:gd name="connsiteX34" fmla="*/ 1177925 w 2308225"/>
                    <a:gd name="connsiteY34" fmla="*/ 704850 h 1327150"/>
                    <a:gd name="connsiteX35" fmla="*/ 1216025 w 2308225"/>
                    <a:gd name="connsiteY35" fmla="*/ 679450 h 1327150"/>
                    <a:gd name="connsiteX36" fmla="*/ 1254125 w 2308225"/>
                    <a:gd name="connsiteY36" fmla="*/ 657225 h 1327150"/>
                    <a:gd name="connsiteX37" fmla="*/ 1320800 w 2308225"/>
                    <a:gd name="connsiteY37" fmla="*/ 606425 h 1327150"/>
                    <a:gd name="connsiteX38" fmla="*/ 1358900 w 2308225"/>
                    <a:gd name="connsiteY38" fmla="*/ 577850 h 1327150"/>
                    <a:gd name="connsiteX39" fmla="*/ 1419225 w 2308225"/>
                    <a:gd name="connsiteY39" fmla="*/ 527050 h 1327150"/>
                    <a:gd name="connsiteX40" fmla="*/ 1457325 w 2308225"/>
                    <a:gd name="connsiteY40" fmla="*/ 492125 h 1327150"/>
                    <a:gd name="connsiteX41" fmla="*/ 1466850 w 2308225"/>
                    <a:gd name="connsiteY41" fmla="*/ 479425 h 1327150"/>
                    <a:gd name="connsiteX42" fmla="*/ 1498600 w 2308225"/>
                    <a:gd name="connsiteY42" fmla="*/ 460375 h 1327150"/>
                    <a:gd name="connsiteX43" fmla="*/ 1514475 w 2308225"/>
                    <a:gd name="connsiteY43" fmla="*/ 450850 h 1327150"/>
                    <a:gd name="connsiteX44" fmla="*/ 1558925 w 2308225"/>
                    <a:gd name="connsiteY44" fmla="*/ 412750 h 1327150"/>
                    <a:gd name="connsiteX45" fmla="*/ 1577975 w 2308225"/>
                    <a:gd name="connsiteY45" fmla="*/ 400050 h 1327150"/>
                    <a:gd name="connsiteX46" fmla="*/ 1609725 w 2308225"/>
                    <a:gd name="connsiteY46" fmla="*/ 374650 h 1327150"/>
                    <a:gd name="connsiteX47" fmla="*/ 1638300 w 2308225"/>
                    <a:gd name="connsiteY47" fmla="*/ 352425 h 1327150"/>
                    <a:gd name="connsiteX48" fmla="*/ 1654175 w 2308225"/>
                    <a:gd name="connsiteY48" fmla="*/ 339725 h 1327150"/>
                    <a:gd name="connsiteX49" fmla="*/ 1701800 w 2308225"/>
                    <a:gd name="connsiteY49" fmla="*/ 292100 h 1327150"/>
                    <a:gd name="connsiteX50" fmla="*/ 1733550 w 2308225"/>
                    <a:gd name="connsiteY50" fmla="*/ 260350 h 1327150"/>
                    <a:gd name="connsiteX51" fmla="*/ 1762125 w 2308225"/>
                    <a:gd name="connsiteY51" fmla="*/ 238125 h 1327150"/>
                    <a:gd name="connsiteX52" fmla="*/ 1778000 w 2308225"/>
                    <a:gd name="connsiteY52" fmla="*/ 222250 h 1327150"/>
                    <a:gd name="connsiteX53" fmla="*/ 1825625 w 2308225"/>
                    <a:gd name="connsiteY53" fmla="*/ 184150 h 1327150"/>
                    <a:gd name="connsiteX54" fmla="*/ 1838325 w 2308225"/>
                    <a:gd name="connsiteY54" fmla="*/ 171450 h 1327150"/>
                    <a:gd name="connsiteX55" fmla="*/ 1879600 w 2308225"/>
                    <a:gd name="connsiteY55" fmla="*/ 142875 h 1327150"/>
                    <a:gd name="connsiteX56" fmla="*/ 1895475 w 2308225"/>
                    <a:gd name="connsiteY56" fmla="*/ 133350 h 1327150"/>
                    <a:gd name="connsiteX57" fmla="*/ 1930400 w 2308225"/>
                    <a:gd name="connsiteY57" fmla="*/ 114300 h 1327150"/>
                    <a:gd name="connsiteX58" fmla="*/ 1965325 w 2308225"/>
                    <a:gd name="connsiteY58" fmla="*/ 95250 h 1327150"/>
                    <a:gd name="connsiteX59" fmla="*/ 1978025 w 2308225"/>
                    <a:gd name="connsiteY59" fmla="*/ 85725 h 1327150"/>
                    <a:gd name="connsiteX60" fmla="*/ 2003425 w 2308225"/>
                    <a:gd name="connsiteY60" fmla="*/ 76200 h 1327150"/>
                    <a:gd name="connsiteX61" fmla="*/ 2038350 w 2308225"/>
                    <a:gd name="connsiteY61" fmla="*/ 63500 h 1327150"/>
                    <a:gd name="connsiteX62" fmla="*/ 2047875 w 2308225"/>
                    <a:gd name="connsiteY62" fmla="*/ 60325 h 1327150"/>
                    <a:gd name="connsiteX63" fmla="*/ 2101850 w 2308225"/>
                    <a:gd name="connsiteY63" fmla="*/ 50800 h 1327150"/>
                    <a:gd name="connsiteX64" fmla="*/ 2117725 w 2308225"/>
                    <a:gd name="connsiteY64" fmla="*/ 47625 h 1327150"/>
                    <a:gd name="connsiteX65" fmla="*/ 2149475 w 2308225"/>
                    <a:gd name="connsiteY65" fmla="*/ 38100 h 1327150"/>
                    <a:gd name="connsiteX66" fmla="*/ 2168525 w 2308225"/>
                    <a:gd name="connsiteY66" fmla="*/ 31750 h 1327150"/>
                    <a:gd name="connsiteX67" fmla="*/ 2212975 w 2308225"/>
                    <a:gd name="connsiteY67" fmla="*/ 22225 h 1327150"/>
                    <a:gd name="connsiteX68" fmla="*/ 2222500 w 2308225"/>
                    <a:gd name="connsiteY68" fmla="*/ 19050 h 1327150"/>
                    <a:gd name="connsiteX69" fmla="*/ 2257425 w 2308225"/>
                    <a:gd name="connsiteY69" fmla="*/ 15875 h 1327150"/>
                    <a:gd name="connsiteX70" fmla="*/ 2292350 w 2308225"/>
                    <a:gd name="connsiteY70" fmla="*/ 6350 h 1327150"/>
                    <a:gd name="connsiteX71" fmla="*/ 2308225 w 2308225"/>
                    <a:gd name="connsiteY7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42950 w 2308225"/>
                    <a:gd name="connsiteY18" fmla="*/ 914400 h 1327150"/>
                    <a:gd name="connsiteX19" fmla="*/ 771525 w 2308225"/>
                    <a:gd name="connsiteY19" fmla="*/ 898525 h 1327150"/>
                    <a:gd name="connsiteX20" fmla="*/ 796925 w 2308225"/>
                    <a:gd name="connsiteY20" fmla="*/ 889000 h 1327150"/>
                    <a:gd name="connsiteX21" fmla="*/ 819150 w 2308225"/>
                    <a:gd name="connsiteY21" fmla="*/ 876300 h 1327150"/>
                    <a:gd name="connsiteX22" fmla="*/ 869950 w 2308225"/>
                    <a:gd name="connsiteY22" fmla="*/ 854075 h 1327150"/>
                    <a:gd name="connsiteX23" fmla="*/ 892175 w 2308225"/>
                    <a:gd name="connsiteY23" fmla="*/ 841375 h 1327150"/>
                    <a:gd name="connsiteX24" fmla="*/ 917575 w 2308225"/>
                    <a:gd name="connsiteY24" fmla="*/ 828675 h 1327150"/>
                    <a:gd name="connsiteX25" fmla="*/ 962025 w 2308225"/>
                    <a:gd name="connsiteY25" fmla="*/ 803275 h 1327150"/>
                    <a:gd name="connsiteX26" fmla="*/ 987425 w 2308225"/>
                    <a:gd name="connsiteY26" fmla="*/ 790575 h 1327150"/>
                    <a:gd name="connsiteX27" fmla="*/ 1038225 w 2308225"/>
                    <a:gd name="connsiteY27" fmla="*/ 771525 h 1327150"/>
                    <a:gd name="connsiteX28" fmla="*/ 1060450 w 2308225"/>
                    <a:gd name="connsiteY28" fmla="*/ 762000 h 1327150"/>
                    <a:gd name="connsiteX29" fmla="*/ 1089025 w 2308225"/>
                    <a:gd name="connsiteY29" fmla="*/ 752475 h 1327150"/>
                    <a:gd name="connsiteX30" fmla="*/ 1111250 w 2308225"/>
                    <a:gd name="connsiteY30" fmla="*/ 746125 h 1327150"/>
                    <a:gd name="connsiteX31" fmla="*/ 1133475 w 2308225"/>
                    <a:gd name="connsiteY31" fmla="*/ 733425 h 1327150"/>
                    <a:gd name="connsiteX32" fmla="*/ 1155700 w 2308225"/>
                    <a:gd name="connsiteY32" fmla="*/ 717550 h 1327150"/>
                    <a:gd name="connsiteX33" fmla="*/ 1177925 w 2308225"/>
                    <a:gd name="connsiteY33" fmla="*/ 704850 h 1327150"/>
                    <a:gd name="connsiteX34" fmla="*/ 1216025 w 2308225"/>
                    <a:gd name="connsiteY34" fmla="*/ 679450 h 1327150"/>
                    <a:gd name="connsiteX35" fmla="*/ 1254125 w 2308225"/>
                    <a:gd name="connsiteY35" fmla="*/ 657225 h 1327150"/>
                    <a:gd name="connsiteX36" fmla="*/ 1320800 w 2308225"/>
                    <a:gd name="connsiteY36" fmla="*/ 606425 h 1327150"/>
                    <a:gd name="connsiteX37" fmla="*/ 1358900 w 2308225"/>
                    <a:gd name="connsiteY37" fmla="*/ 577850 h 1327150"/>
                    <a:gd name="connsiteX38" fmla="*/ 1419225 w 2308225"/>
                    <a:gd name="connsiteY38" fmla="*/ 527050 h 1327150"/>
                    <a:gd name="connsiteX39" fmla="*/ 1457325 w 2308225"/>
                    <a:gd name="connsiteY39" fmla="*/ 492125 h 1327150"/>
                    <a:gd name="connsiteX40" fmla="*/ 1466850 w 2308225"/>
                    <a:gd name="connsiteY40" fmla="*/ 479425 h 1327150"/>
                    <a:gd name="connsiteX41" fmla="*/ 1498600 w 2308225"/>
                    <a:gd name="connsiteY41" fmla="*/ 460375 h 1327150"/>
                    <a:gd name="connsiteX42" fmla="*/ 1514475 w 2308225"/>
                    <a:gd name="connsiteY42" fmla="*/ 450850 h 1327150"/>
                    <a:gd name="connsiteX43" fmla="*/ 1558925 w 2308225"/>
                    <a:gd name="connsiteY43" fmla="*/ 412750 h 1327150"/>
                    <a:gd name="connsiteX44" fmla="*/ 1577975 w 2308225"/>
                    <a:gd name="connsiteY44" fmla="*/ 400050 h 1327150"/>
                    <a:gd name="connsiteX45" fmla="*/ 1609725 w 2308225"/>
                    <a:gd name="connsiteY45" fmla="*/ 374650 h 1327150"/>
                    <a:gd name="connsiteX46" fmla="*/ 1638300 w 2308225"/>
                    <a:gd name="connsiteY46" fmla="*/ 352425 h 1327150"/>
                    <a:gd name="connsiteX47" fmla="*/ 1654175 w 2308225"/>
                    <a:gd name="connsiteY47" fmla="*/ 339725 h 1327150"/>
                    <a:gd name="connsiteX48" fmla="*/ 1701800 w 2308225"/>
                    <a:gd name="connsiteY48" fmla="*/ 292100 h 1327150"/>
                    <a:gd name="connsiteX49" fmla="*/ 1733550 w 2308225"/>
                    <a:gd name="connsiteY49" fmla="*/ 260350 h 1327150"/>
                    <a:gd name="connsiteX50" fmla="*/ 1762125 w 2308225"/>
                    <a:gd name="connsiteY50" fmla="*/ 238125 h 1327150"/>
                    <a:gd name="connsiteX51" fmla="*/ 1778000 w 2308225"/>
                    <a:gd name="connsiteY51" fmla="*/ 222250 h 1327150"/>
                    <a:gd name="connsiteX52" fmla="*/ 1825625 w 2308225"/>
                    <a:gd name="connsiteY52" fmla="*/ 184150 h 1327150"/>
                    <a:gd name="connsiteX53" fmla="*/ 1838325 w 2308225"/>
                    <a:gd name="connsiteY53" fmla="*/ 171450 h 1327150"/>
                    <a:gd name="connsiteX54" fmla="*/ 1879600 w 2308225"/>
                    <a:gd name="connsiteY54" fmla="*/ 142875 h 1327150"/>
                    <a:gd name="connsiteX55" fmla="*/ 1895475 w 2308225"/>
                    <a:gd name="connsiteY55" fmla="*/ 133350 h 1327150"/>
                    <a:gd name="connsiteX56" fmla="*/ 1930400 w 2308225"/>
                    <a:gd name="connsiteY56" fmla="*/ 114300 h 1327150"/>
                    <a:gd name="connsiteX57" fmla="*/ 1965325 w 2308225"/>
                    <a:gd name="connsiteY57" fmla="*/ 95250 h 1327150"/>
                    <a:gd name="connsiteX58" fmla="*/ 1978025 w 2308225"/>
                    <a:gd name="connsiteY58" fmla="*/ 85725 h 1327150"/>
                    <a:gd name="connsiteX59" fmla="*/ 2003425 w 2308225"/>
                    <a:gd name="connsiteY59" fmla="*/ 76200 h 1327150"/>
                    <a:gd name="connsiteX60" fmla="*/ 2038350 w 2308225"/>
                    <a:gd name="connsiteY60" fmla="*/ 63500 h 1327150"/>
                    <a:gd name="connsiteX61" fmla="*/ 2047875 w 2308225"/>
                    <a:gd name="connsiteY61" fmla="*/ 60325 h 1327150"/>
                    <a:gd name="connsiteX62" fmla="*/ 2101850 w 2308225"/>
                    <a:gd name="connsiteY62" fmla="*/ 50800 h 1327150"/>
                    <a:gd name="connsiteX63" fmla="*/ 2117725 w 2308225"/>
                    <a:gd name="connsiteY63" fmla="*/ 47625 h 1327150"/>
                    <a:gd name="connsiteX64" fmla="*/ 2149475 w 2308225"/>
                    <a:gd name="connsiteY64" fmla="*/ 38100 h 1327150"/>
                    <a:gd name="connsiteX65" fmla="*/ 2168525 w 2308225"/>
                    <a:gd name="connsiteY65" fmla="*/ 31750 h 1327150"/>
                    <a:gd name="connsiteX66" fmla="*/ 2212975 w 2308225"/>
                    <a:gd name="connsiteY66" fmla="*/ 22225 h 1327150"/>
                    <a:gd name="connsiteX67" fmla="*/ 2222500 w 2308225"/>
                    <a:gd name="connsiteY67" fmla="*/ 19050 h 1327150"/>
                    <a:gd name="connsiteX68" fmla="*/ 2257425 w 2308225"/>
                    <a:gd name="connsiteY68" fmla="*/ 15875 h 1327150"/>
                    <a:gd name="connsiteX69" fmla="*/ 2292350 w 2308225"/>
                    <a:gd name="connsiteY69" fmla="*/ 6350 h 1327150"/>
                    <a:gd name="connsiteX70" fmla="*/ 2308225 w 2308225"/>
                    <a:gd name="connsiteY7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796925 w 2308225"/>
                    <a:gd name="connsiteY19" fmla="*/ 889000 h 1327150"/>
                    <a:gd name="connsiteX20" fmla="*/ 819150 w 2308225"/>
                    <a:gd name="connsiteY20" fmla="*/ 876300 h 1327150"/>
                    <a:gd name="connsiteX21" fmla="*/ 869950 w 2308225"/>
                    <a:gd name="connsiteY21" fmla="*/ 854075 h 1327150"/>
                    <a:gd name="connsiteX22" fmla="*/ 892175 w 2308225"/>
                    <a:gd name="connsiteY22" fmla="*/ 841375 h 1327150"/>
                    <a:gd name="connsiteX23" fmla="*/ 917575 w 2308225"/>
                    <a:gd name="connsiteY23" fmla="*/ 828675 h 1327150"/>
                    <a:gd name="connsiteX24" fmla="*/ 962025 w 2308225"/>
                    <a:gd name="connsiteY24" fmla="*/ 803275 h 1327150"/>
                    <a:gd name="connsiteX25" fmla="*/ 987425 w 2308225"/>
                    <a:gd name="connsiteY25" fmla="*/ 790575 h 1327150"/>
                    <a:gd name="connsiteX26" fmla="*/ 1038225 w 2308225"/>
                    <a:gd name="connsiteY26" fmla="*/ 771525 h 1327150"/>
                    <a:gd name="connsiteX27" fmla="*/ 1060450 w 2308225"/>
                    <a:gd name="connsiteY27" fmla="*/ 762000 h 1327150"/>
                    <a:gd name="connsiteX28" fmla="*/ 1089025 w 2308225"/>
                    <a:gd name="connsiteY28" fmla="*/ 752475 h 1327150"/>
                    <a:gd name="connsiteX29" fmla="*/ 1111250 w 2308225"/>
                    <a:gd name="connsiteY29" fmla="*/ 746125 h 1327150"/>
                    <a:gd name="connsiteX30" fmla="*/ 1133475 w 2308225"/>
                    <a:gd name="connsiteY30" fmla="*/ 733425 h 1327150"/>
                    <a:gd name="connsiteX31" fmla="*/ 1155700 w 2308225"/>
                    <a:gd name="connsiteY31" fmla="*/ 717550 h 1327150"/>
                    <a:gd name="connsiteX32" fmla="*/ 1177925 w 2308225"/>
                    <a:gd name="connsiteY32" fmla="*/ 704850 h 1327150"/>
                    <a:gd name="connsiteX33" fmla="*/ 1216025 w 2308225"/>
                    <a:gd name="connsiteY33" fmla="*/ 679450 h 1327150"/>
                    <a:gd name="connsiteX34" fmla="*/ 1254125 w 2308225"/>
                    <a:gd name="connsiteY34" fmla="*/ 657225 h 1327150"/>
                    <a:gd name="connsiteX35" fmla="*/ 1320800 w 2308225"/>
                    <a:gd name="connsiteY35" fmla="*/ 606425 h 1327150"/>
                    <a:gd name="connsiteX36" fmla="*/ 1358900 w 2308225"/>
                    <a:gd name="connsiteY36" fmla="*/ 577850 h 1327150"/>
                    <a:gd name="connsiteX37" fmla="*/ 1419225 w 2308225"/>
                    <a:gd name="connsiteY37" fmla="*/ 527050 h 1327150"/>
                    <a:gd name="connsiteX38" fmla="*/ 1457325 w 2308225"/>
                    <a:gd name="connsiteY38" fmla="*/ 492125 h 1327150"/>
                    <a:gd name="connsiteX39" fmla="*/ 1466850 w 2308225"/>
                    <a:gd name="connsiteY39" fmla="*/ 479425 h 1327150"/>
                    <a:gd name="connsiteX40" fmla="*/ 1498600 w 2308225"/>
                    <a:gd name="connsiteY40" fmla="*/ 460375 h 1327150"/>
                    <a:gd name="connsiteX41" fmla="*/ 1514475 w 2308225"/>
                    <a:gd name="connsiteY41" fmla="*/ 450850 h 1327150"/>
                    <a:gd name="connsiteX42" fmla="*/ 1558925 w 2308225"/>
                    <a:gd name="connsiteY42" fmla="*/ 412750 h 1327150"/>
                    <a:gd name="connsiteX43" fmla="*/ 1577975 w 2308225"/>
                    <a:gd name="connsiteY43" fmla="*/ 400050 h 1327150"/>
                    <a:gd name="connsiteX44" fmla="*/ 1609725 w 2308225"/>
                    <a:gd name="connsiteY44" fmla="*/ 374650 h 1327150"/>
                    <a:gd name="connsiteX45" fmla="*/ 1638300 w 2308225"/>
                    <a:gd name="connsiteY45" fmla="*/ 352425 h 1327150"/>
                    <a:gd name="connsiteX46" fmla="*/ 1654175 w 2308225"/>
                    <a:gd name="connsiteY46" fmla="*/ 339725 h 1327150"/>
                    <a:gd name="connsiteX47" fmla="*/ 1701800 w 2308225"/>
                    <a:gd name="connsiteY47" fmla="*/ 292100 h 1327150"/>
                    <a:gd name="connsiteX48" fmla="*/ 1733550 w 2308225"/>
                    <a:gd name="connsiteY48" fmla="*/ 260350 h 1327150"/>
                    <a:gd name="connsiteX49" fmla="*/ 1762125 w 2308225"/>
                    <a:gd name="connsiteY49" fmla="*/ 238125 h 1327150"/>
                    <a:gd name="connsiteX50" fmla="*/ 1778000 w 2308225"/>
                    <a:gd name="connsiteY50" fmla="*/ 222250 h 1327150"/>
                    <a:gd name="connsiteX51" fmla="*/ 1825625 w 2308225"/>
                    <a:gd name="connsiteY51" fmla="*/ 184150 h 1327150"/>
                    <a:gd name="connsiteX52" fmla="*/ 1838325 w 2308225"/>
                    <a:gd name="connsiteY52" fmla="*/ 171450 h 1327150"/>
                    <a:gd name="connsiteX53" fmla="*/ 1879600 w 2308225"/>
                    <a:gd name="connsiteY53" fmla="*/ 142875 h 1327150"/>
                    <a:gd name="connsiteX54" fmla="*/ 1895475 w 2308225"/>
                    <a:gd name="connsiteY54" fmla="*/ 133350 h 1327150"/>
                    <a:gd name="connsiteX55" fmla="*/ 1930400 w 2308225"/>
                    <a:gd name="connsiteY55" fmla="*/ 114300 h 1327150"/>
                    <a:gd name="connsiteX56" fmla="*/ 1965325 w 2308225"/>
                    <a:gd name="connsiteY56" fmla="*/ 95250 h 1327150"/>
                    <a:gd name="connsiteX57" fmla="*/ 1978025 w 2308225"/>
                    <a:gd name="connsiteY57" fmla="*/ 85725 h 1327150"/>
                    <a:gd name="connsiteX58" fmla="*/ 2003425 w 2308225"/>
                    <a:gd name="connsiteY58" fmla="*/ 76200 h 1327150"/>
                    <a:gd name="connsiteX59" fmla="*/ 2038350 w 2308225"/>
                    <a:gd name="connsiteY59" fmla="*/ 63500 h 1327150"/>
                    <a:gd name="connsiteX60" fmla="*/ 2047875 w 2308225"/>
                    <a:gd name="connsiteY60" fmla="*/ 60325 h 1327150"/>
                    <a:gd name="connsiteX61" fmla="*/ 2101850 w 2308225"/>
                    <a:gd name="connsiteY61" fmla="*/ 50800 h 1327150"/>
                    <a:gd name="connsiteX62" fmla="*/ 2117725 w 2308225"/>
                    <a:gd name="connsiteY62" fmla="*/ 47625 h 1327150"/>
                    <a:gd name="connsiteX63" fmla="*/ 2149475 w 2308225"/>
                    <a:gd name="connsiteY63" fmla="*/ 38100 h 1327150"/>
                    <a:gd name="connsiteX64" fmla="*/ 2168525 w 2308225"/>
                    <a:gd name="connsiteY64" fmla="*/ 31750 h 1327150"/>
                    <a:gd name="connsiteX65" fmla="*/ 2212975 w 2308225"/>
                    <a:gd name="connsiteY65" fmla="*/ 22225 h 1327150"/>
                    <a:gd name="connsiteX66" fmla="*/ 2222500 w 2308225"/>
                    <a:gd name="connsiteY66" fmla="*/ 19050 h 1327150"/>
                    <a:gd name="connsiteX67" fmla="*/ 2257425 w 2308225"/>
                    <a:gd name="connsiteY67" fmla="*/ 15875 h 1327150"/>
                    <a:gd name="connsiteX68" fmla="*/ 2292350 w 2308225"/>
                    <a:gd name="connsiteY68" fmla="*/ 6350 h 1327150"/>
                    <a:gd name="connsiteX69" fmla="*/ 2308225 w 2308225"/>
                    <a:gd name="connsiteY6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892175 w 2308225"/>
                    <a:gd name="connsiteY21" fmla="*/ 841375 h 1327150"/>
                    <a:gd name="connsiteX22" fmla="*/ 917575 w 2308225"/>
                    <a:gd name="connsiteY22" fmla="*/ 828675 h 1327150"/>
                    <a:gd name="connsiteX23" fmla="*/ 962025 w 2308225"/>
                    <a:gd name="connsiteY23" fmla="*/ 803275 h 1327150"/>
                    <a:gd name="connsiteX24" fmla="*/ 987425 w 2308225"/>
                    <a:gd name="connsiteY24" fmla="*/ 790575 h 1327150"/>
                    <a:gd name="connsiteX25" fmla="*/ 1038225 w 2308225"/>
                    <a:gd name="connsiteY25" fmla="*/ 771525 h 1327150"/>
                    <a:gd name="connsiteX26" fmla="*/ 1060450 w 2308225"/>
                    <a:gd name="connsiteY26" fmla="*/ 762000 h 1327150"/>
                    <a:gd name="connsiteX27" fmla="*/ 1089025 w 2308225"/>
                    <a:gd name="connsiteY27" fmla="*/ 752475 h 1327150"/>
                    <a:gd name="connsiteX28" fmla="*/ 1111250 w 2308225"/>
                    <a:gd name="connsiteY28" fmla="*/ 746125 h 1327150"/>
                    <a:gd name="connsiteX29" fmla="*/ 1133475 w 2308225"/>
                    <a:gd name="connsiteY29" fmla="*/ 733425 h 1327150"/>
                    <a:gd name="connsiteX30" fmla="*/ 1155700 w 2308225"/>
                    <a:gd name="connsiteY30" fmla="*/ 717550 h 1327150"/>
                    <a:gd name="connsiteX31" fmla="*/ 1177925 w 2308225"/>
                    <a:gd name="connsiteY31" fmla="*/ 704850 h 1327150"/>
                    <a:gd name="connsiteX32" fmla="*/ 1216025 w 2308225"/>
                    <a:gd name="connsiteY32" fmla="*/ 679450 h 1327150"/>
                    <a:gd name="connsiteX33" fmla="*/ 1254125 w 2308225"/>
                    <a:gd name="connsiteY33" fmla="*/ 657225 h 1327150"/>
                    <a:gd name="connsiteX34" fmla="*/ 1320800 w 2308225"/>
                    <a:gd name="connsiteY34" fmla="*/ 606425 h 1327150"/>
                    <a:gd name="connsiteX35" fmla="*/ 1358900 w 2308225"/>
                    <a:gd name="connsiteY35" fmla="*/ 577850 h 1327150"/>
                    <a:gd name="connsiteX36" fmla="*/ 1419225 w 2308225"/>
                    <a:gd name="connsiteY36" fmla="*/ 527050 h 1327150"/>
                    <a:gd name="connsiteX37" fmla="*/ 1457325 w 2308225"/>
                    <a:gd name="connsiteY37" fmla="*/ 492125 h 1327150"/>
                    <a:gd name="connsiteX38" fmla="*/ 1466850 w 2308225"/>
                    <a:gd name="connsiteY38" fmla="*/ 479425 h 1327150"/>
                    <a:gd name="connsiteX39" fmla="*/ 1498600 w 2308225"/>
                    <a:gd name="connsiteY39" fmla="*/ 460375 h 1327150"/>
                    <a:gd name="connsiteX40" fmla="*/ 1514475 w 2308225"/>
                    <a:gd name="connsiteY40" fmla="*/ 450850 h 1327150"/>
                    <a:gd name="connsiteX41" fmla="*/ 1558925 w 2308225"/>
                    <a:gd name="connsiteY41" fmla="*/ 412750 h 1327150"/>
                    <a:gd name="connsiteX42" fmla="*/ 1577975 w 2308225"/>
                    <a:gd name="connsiteY42" fmla="*/ 400050 h 1327150"/>
                    <a:gd name="connsiteX43" fmla="*/ 1609725 w 2308225"/>
                    <a:gd name="connsiteY43" fmla="*/ 374650 h 1327150"/>
                    <a:gd name="connsiteX44" fmla="*/ 1638300 w 2308225"/>
                    <a:gd name="connsiteY44" fmla="*/ 352425 h 1327150"/>
                    <a:gd name="connsiteX45" fmla="*/ 1654175 w 2308225"/>
                    <a:gd name="connsiteY45" fmla="*/ 339725 h 1327150"/>
                    <a:gd name="connsiteX46" fmla="*/ 1701800 w 2308225"/>
                    <a:gd name="connsiteY46" fmla="*/ 292100 h 1327150"/>
                    <a:gd name="connsiteX47" fmla="*/ 1733550 w 2308225"/>
                    <a:gd name="connsiteY47" fmla="*/ 260350 h 1327150"/>
                    <a:gd name="connsiteX48" fmla="*/ 1762125 w 2308225"/>
                    <a:gd name="connsiteY48" fmla="*/ 238125 h 1327150"/>
                    <a:gd name="connsiteX49" fmla="*/ 1778000 w 2308225"/>
                    <a:gd name="connsiteY49" fmla="*/ 222250 h 1327150"/>
                    <a:gd name="connsiteX50" fmla="*/ 1825625 w 2308225"/>
                    <a:gd name="connsiteY50" fmla="*/ 184150 h 1327150"/>
                    <a:gd name="connsiteX51" fmla="*/ 1838325 w 2308225"/>
                    <a:gd name="connsiteY51" fmla="*/ 171450 h 1327150"/>
                    <a:gd name="connsiteX52" fmla="*/ 1879600 w 2308225"/>
                    <a:gd name="connsiteY52" fmla="*/ 142875 h 1327150"/>
                    <a:gd name="connsiteX53" fmla="*/ 1895475 w 2308225"/>
                    <a:gd name="connsiteY53" fmla="*/ 133350 h 1327150"/>
                    <a:gd name="connsiteX54" fmla="*/ 1930400 w 2308225"/>
                    <a:gd name="connsiteY54" fmla="*/ 114300 h 1327150"/>
                    <a:gd name="connsiteX55" fmla="*/ 1965325 w 2308225"/>
                    <a:gd name="connsiteY55" fmla="*/ 95250 h 1327150"/>
                    <a:gd name="connsiteX56" fmla="*/ 1978025 w 2308225"/>
                    <a:gd name="connsiteY56" fmla="*/ 85725 h 1327150"/>
                    <a:gd name="connsiteX57" fmla="*/ 2003425 w 2308225"/>
                    <a:gd name="connsiteY57" fmla="*/ 76200 h 1327150"/>
                    <a:gd name="connsiteX58" fmla="*/ 2038350 w 2308225"/>
                    <a:gd name="connsiteY58" fmla="*/ 63500 h 1327150"/>
                    <a:gd name="connsiteX59" fmla="*/ 2047875 w 2308225"/>
                    <a:gd name="connsiteY59" fmla="*/ 60325 h 1327150"/>
                    <a:gd name="connsiteX60" fmla="*/ 2101850 w 2308225"/>
                    <a:gd name="connsiteY60" fmla="*/ 50800 h 1327150"/>
                    <a:gd name="connsiteX61" fmla="*/ 2117725 w 2308225"/>
                    <a:gd name="connsiteY61" fmla="*/ 47625 h 1327150"/>
                    <a:gd name="connsiteX62" fmla="*/ 2149475 w 2308225"/>
                    <a:gd name="connsiteY62" fmla="*/ 38100 h 1327150"/>
                    <a:gd name="connsiteX63" fmla="*/ 2168525 w 2308225"/>
                    <a:gd name="connsiteY63" fmla="*/ 31750 h 1327150"/>
                    <a:gd name="connsiteX64" fmla="*/ 2212975 w 2308225"/>
                    <a:gd name="connsiteY64" fmla="*/ 22225 h 1327150"/>
                    <a:gd name="connsiteX65" fmla="*/ 2222500 w 2308225"/>
                    <a:gd name="connsiteY65" fmla="*/ 19050 h 1327150"/>
                    <a:gd name="connsiteX66" fmla="*/ 2257425 w 2308225"/>
                    <a:gd name="connsiteY66" fmla="*/ 15875 h 1327150"/>
                    <a:gd name="connsiteX67" fmla="*/ 2292350 w 2308225"/>
                    <a:gd name="connsiteY67" fmla="*/ 6350 h 1327150"/>
                    <a:gd name="connsiteX68" fmla="*/ 2308225 w 2308225"/>
                    <a:gd name="connsiteY6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917575 w 2308225"/>
                    <a:gd name="connsiteY21" fmla="*/ 828675 h 1327150"/>
                    <a:gd name="connsiteX22" fmla="*/ 962025 w 2308225"/>
                    <a:gd name="connsiteY22" fmla="*/ 803275 h 1327150"/>
                    <a:gd name="connsiteX23" fmla="*/ 987425 w 2308225"/>
                    <a:gd name="connsiteY23" fmla="*/ 790575 h 1327150"/>
                    <a:gd name="connsiteX24" fmla="*/ 1038225 w 2308225"/>
                    <a:gd name="connsiteY24" fmla="*/ 771525 h 1327150"/>
                    <a:gd name="connsiteX25" fmla="*/ 1060450 w 2308225"/>
                    <a:gd name="connsiteY25" fmla="*/ 762000 h 1327150"/>
                    <a:gd name="connsiteX26" fmla="*/ 1089025 w 2308225"/>
                    <a:gd name="connsiteY26" fmla="*/ 752475 h 1327150"/>
                    <a:gd name="connsiteX27" fmla="*/ 1111250 w 2308225"/>
                    <a:gd name="connsiteY27" fmla="*/ 746125 h 1327150"/>
                    <a:gd name="connsiteX28" fmla="*/ 1133475 w 2308225"/>
                    <a:gd name="connsiteY28" fmla="*/ 733425 h 1327150"/>
                    <a:gd name="connsiteX29" fmla="*/ 1155700 w 2308225"/>
                    <a:gd name="connsiteY29" fmla="*/ 717550 h 1327150"/>
                    <a:gd name="connsiteX30" fmla="*/ 1177925 w 2308225"/>
                    <a:gd name="connsiteY30" fmla="*/ 704850 h 1327150"/>
                    <a:gd name="connsiteX31" fmla="*/ 1216025 w 2308225"/>
                    <a:gd name="connsiteY31" fmla="*/ 679450 h 1327150"/>
                    <a:gd name="connsiteX32" fmla="*/ 1254125 w 2308225"/>
                    <a:gd name="connsiteY32" fmla="*/ 657225 h 1327150"/>
                    <a:gd name="connsiteX33" fmla="*/ 1320800 w 2308225"/>
                    <a:gd name="connsiteY33" fmla="*/ 606425 h 1327150"/>
                    <a:gd name="connsiteX34" fmla="*/ 1358900 w 2308225"/>
                    <a:gd name="connsiteY34" fmla="*/ 577850 h 1327150"/>
                    <a:gd name="connsiteX35" fmla="*/ 1419225 w 2308225"/>
                    <a:gd name="connsiteY35" fmla="*/ 527050 h 1327150"/>
                    <a:gd name="connsiteX36" fmla="*/ 1457325 w 2308225"/>
                    <a:gd name="connsiteY36" fmla="*/ 492125 h 1327150"/>
                    <a:gd name="connsiteX37" fmla="*/ 1466850 w 2308225"/>
                    <a:gd name="connsiteY37" fmla="*/ 479425 h 1327150"/>
                    <a:gd name="connsiteX38" fmla="*/ 1498600 w 2308225"/>
                    <a:gd name="connsiteY38" fmla="*/ 460375 h 1327150"/>
                    <a:gd name="connsiteX39" fmla="*/ 1514475 w 2308225"/>
                    <a:gd name="connsiteY39" fmla="*/ 450850 h 1327150"/>
                    <a:gd name="connsiteX40" fmla="*/ 1558925 w 2308225"/>
                    <a:gd name="connsiteY40" fmla="*/ 412750 h 1327150"/>
                    <a:gd name="connsiteX41" fmla="*/ 1577975 w 2308225"/>
                    <a:gd name="connsiteY41" fmla="*/ 400050 h 1327150"/>
                    <a:gd name="connsiteX42" fmla="*/ 1609725 w 2308225"/>
                    <a:gd name="connsiteY42" fmla="*/ 374650 h 1327150"/>
                    <a:gd name="connsiteX43" fmla="*/ 1638300 w 2308225"/>
                    <a:gd name="connsiteY43" fmla="*/ 352425 h 1327150"/>
                    <a:gd name="connsiteX44" fmla="*/ 1654175 w 2308225"/>
                    <a:gd name="connsiteY44" fmla="*/ 339725 h 1327150"/>
                    <a:gd name="connsiteX45" fmla="*/ 1701800 w 2308225"/>
                    <a:gd name="connsiteY45" fmla="*/ 292100 h 1327150"/>
                    <a:gd name="connsiteX46" fmla="*/ 1733550 w 2308225"/>
                    <a:gd name="connsiteY46" fmla="*/ 260350 h 1327150"/>
                    <a:gd name="connsiteX47" fmla="*/ 1762125 w 2308225"/>
                    <a:gd name="connsiteY47" fmla="*/ 238125 h 1327150"/>
                    <a:gd name="connsiteX48" fmla="*/ 1778000 w 2308225"/>
                    <a:gd name="connsiteY48" fmla="*/ 222250 h 1327150"/>
                    <a:gd name="connsiteX49" fmla="*/ 1825625 w 2308225"/>
                    <a:gd name="connsiteY49" fmla="*/ 184150 h 1327150"/>
                    <a:gd name="connsiteX50" fmla="*/ 1838325 w 2308225"/>
                    <a:gd name="connsiteY50" fmla="*/ 171450 h 1327150"/>
                    <a:gd name="connsiteX51" fmla="*/ 1879600 w 2308225"/>
                    <a:gd name="connsiteY51" fmla="*/ 142875 h 1327150"/>
                    <a:gd name="connsiteX52" fmla="*/ 1895475 w 2308225"/>
                    <a:gd name="connsiteY52" fmla="*/ 133350 h 1327150"/>
                    <a:gd name="connsiteX53" fmla="*/ 1930400 w 2308225"/>
                    <a:gd name="connsiteY53" fmla="*/ 114300 h 1327150"/>
                    <a:gd name="connsiteX54" fmla="*/ 1965325 w 2308225"/>
                    <a:gd name="connsiteY54" fmla="*/ 95250 h 1327150"/>
                    <a:gd name="connsiteX55" fmla="*/ 1978025 w 2308225"/>
                    <a:gd name="connsiteY55" fmla="*/ 85725 h 1327150"/>
                    <a:gd name="connsiteX56" fmla="*/ 2003425 w 2308225"/>
                    <a:gd name="connsiteY56" fmla="*/ 76200 h 1327150"/>
                    <a:gd name="connsiteX57" fmla="*/ 2038350 w 2308225"/>
                    <a:gd name="connsiteY57" fmla="*/ 63500 h 1327150"/>
                    <a:gd name="connsiteX58" fmla="*/ 2047875 w 2308225"/>
                    <a:gd name="connsiteY58" fmla="*/ 60325 h 1327150"/>
                    <a:gd name="connsiteX59" fmla="*/ 2101850 w 2308225"/>
                    <a:gd name="connsiteY59" fmla="*/ 50800 h 1327150"/>
                    <a:gd name="connsiteX60" fmla="*/ 2117725 w 2308225"/>
                    <a:gd name="connsiteY60" fmla="*/ 47625 h 1327150"/>
                    <a:gd name="connsiteX61" fmla="*/ 2149475 w 2308225"/>
                    <a:gd name="connsiteY61" fmla="*/ 38100 h 1327150"/>
                    <a:gd name="connsiteX62" fmla="*/ 2168525 w 2308225"/>
                    <a:gd name="connsiteY62" fmla="*/ 31750 h 1327150"/>
                    <a:gd name="connsiteX63" fmla="*/ 2212975 w 2308225"/>
                    <a:gd name="connsiteY63" fmla="*/ 22225 h 1327150"/>
                    <a:gd name="connsiteX64" fmla="*/ 2222500 w 2308225"/>
                    <a:gd name="connsiteY64" fmla="*/ 19050 h 1327150"/>
                    <a:gd name="connsiteX65" fmla="*/ 2257425 w 2308225"/>
                    <a:gd name="connsiteY65" fmla="*/ 15875 h 1327150"/>
                    <a:gd name="connsiteX66" fmla="*/ 2292350 w 2308225"/>
                    <a:gd name="connsiteY66" fmla="*/ 6350 h 1327150"/>
                    <a:gd name="connsiteX67" fmla="*/ 2308225 w 2308225"/>
                    <a:gd name="connsiteY6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30225 w 2308225"/>
                    <a:gd name="connsiteY12" fmla="*/ 974725 h 1327150"/>
                    <a:gd name="connsiteX13" fmla="*/ 565150 w 2308225"/>
                    <a:gd name="connsiteY13" fmla="*/ 965200 h 1327150"/>
                    <a:gd name="connsiteX14" fmla="*/ 609600 w 2308225"/>
                    <a:gd name="connsiteY14" fmla="*/ 952500 h 1327150"/>
                    <a:gd name="connsiteX15" fmla="*/ 650875 w 2308225"/>
                    <a:gd name="connsiteY15" fmla="*/ 942975 h 1327150"/>
                    <a:gd name="connsiteX16" fmla="*/ 717550 w 2308225"/>
                    <a:gd name="connsiteY16" fmla="*/ 923925 h 1327150"/>
                    <a:gd name="connsiteX17" fmla="*/ 771525 w 2308225"/>
                    <a:gd name="connsiteY17" fmla="*/ 898525 h 1327150"/>
                    <a:gd name="connsiteX18" fmla="*/ 819150 w 2308225"/>
                    <a:gd name="connsiteY18" fmla="*/ 876300 h 1327150"/>
                    <a:gd name="connsiteX19" fmla="*/ 869950 w 2308225"/>
                    <a:gd name="connsiteY19" fmla="*/ 854075 h 1327150"/>
                    <a:gd name="connsiteX20" fmla="*/ 917575 w 2308225"/>
                    <a:gd name="connsiteY20" fmla="*/ 828675 h 1327150"/>
                    <a:gd name="connsiteX21" fmla="*/ 962025 w 2308225"/>
                    <a:gd name="connsiteY21" fmla="*/ 803275 h 1327150"/>
                    <a:gd name="connsiteX22" fmla="*/ 987425 w 2308225"/>
                    <a:gd name="connsiteY22" fmla="*/ 790575 h 1327150"/>
                    <a:gd name="connsiteX23" fmla="*/ 1038225 w 2308225"/>
                    <a:gd name="connsiteY23" fmla="*/ 771525 h 1327150"/>
                    <a:gd name="connsiteX24" fmla="*/ 1060450 w 2308225"/>
                    <a:gd name="connsiteY24" fmla="*/ 762000 h 1327150"/>
                    <a:gd name="connsiteX25" fmla="*/ 1089025 w 2308225"/>
                    <a:gd name="connsiteY25" fmla="*/ 752475 h 1327150"/>
                    <a:gd name="connsiteX26" fmla="*/ 1111250 w 2308225"/>
                    <a:gd name="connsiteY26" fmla="*/ 746125 h 1327150"/>
                    <a:gd name="connsiteX27" fmla="*/ 1133475 w 2308225"/>
                    <a:gd name="connsiteY27" fmla="*/ 733425 h 1327150"/>
                    <a:gd name="connsiteX28" fmla="*/ 1155700 w 2308225"/>
                    <a:gd name="connsiteY28" fmla="*/ 717550 h 1327150"/>
                    <a:gd name="connsiteX29" fmla="*/ 1177925 w 2308225"/>
                    <a:gd name="connsiteY29" fmla="*/ 704850 h 1327150"/>
                    <a:gd name="connsiteX30" fmla="*/ 1216025 w 2308225"/>
                    <a:gd name="connsiteY30" fmla="*/ 679450 h 1327150"/>
                    <a:gd name="connsiteX31" fmla="*/ 1254125 w 2308225"/>
                    <a:gd name="connsiteY31" fmla="*/ 657225 h 1327150"/>
                    <a:gd name="connsiteX32" fmla="*/ 1320800 w 2308225"/>
                    <a:gd name="connsiteY32" fmla="*/ 606425 h 1327150"/>
                    <a:gd name="connsiteX33" fmla="*/ 1358900 w 2308225"/>
                    <a:gd name="connsiteY33" fmla="*/ 577850 h 1327150"/>
                    <a:gd name="connsiteX34" fmla="*/ 1419225 w 2308225"/>
                    <a:gd name="connsiteY34" fmla="*/ 527050 h 1327150"/>
                    <a:gd name="connsiteX35" fmla="*/ 1457325 w 2308225"/>
                    <a:gd name="connsiteY35" fmla="*/ 492125 h 1327150"/>
                    <a:gd name="connsiteX36" fmla="*/ 1466850 w 2308225"/>
                    <a:gd name="connsiteY36" fmla="*/ 479425 h 1327150"/>
                    <a:gd name="connsiteX37" fmla="*/ 1498600 w 2308225"/>
                    <a:gd name="connsiteY37" fmla="*/ 460375 h 1327150"/>
                    <a:gd name="connsiteX38" fmla="*/ 1514475 w 2308225"/>
                    <a:gd name="connsiteY38" fmla="*/ 450850 h 1327150"/>
                    <a:gd name="connsiteX39" fmla="*/ 1558925 w 2308225"/>
                    <a:gd name="connsiteY39" fmla="*/ 412750 h 1327150"/>
                    <a:gd name="connsiteX40" fmla="*/ 1577975 w 2308225"/>
                    <a:gd name="connsiteY40" fmla="*/ 400050 h 1327150"/>
                    <a:gd name="connsiteX41" fmla="*/ 1609725 w 2308225"/>
                    <a:gd name="connsiteY41" fmla="*/ 374650 h 1327150"/>
                    <a:gd name="connsiteX42" fmla="*/ 1638300 w 2308225"/>
                    <a:gd name="connsiteY42" fmla="*/ 352425 h 1327150"/>
                    <a:gd name="connsiteX43" fmla="*/ 1654175 w 2308225"/>
                    <a:gd name="connsiteY43" fmla="*/ 339725 h 1327150"/>
                    <a:gd name="connsiteX44" fmla="*/ 1701800 w 2308225"/>
                    <a:gd name="connsiteY44" fmla="*/ 292100 h 1327150"/>
                    <a:gd name="connsiteX45" fmla="*/ 1733550 w 2308225"/>
                    <a:gd name="connsiteY45" fmla="*/ 260350 h 1327150"/>
                    <a:gd name="connsiteX46" fmla="*/ 1762125 w 2308225"/>
                    <a:gd name="connsiteY46" fmla="*/ 238125 h 1327150"/>
                    <a:gd name="connsiteX47" fmla="*/ 1778000 w 2308225"/>
                    <a:gd name="connsiteY47" fmla="*/ 222250 h 1327150"/>
                    <a:gd name="connsiteX48" fmla="*/ 1825625 w 2308225"/>
                    <a:gd name="connsiteY48" fmla="*/ 184150 h 1327150"/>
                    <a:gd name="connsiteX49" fmla="*/ 1838325 w 2308225"/>
                    <a:gd name="connsiteY49" fmla="*/ 171450 h 1327150"/>
                    <a:gd name="connsiteX50" fmla="*/ 1879600 w 2308225"/>
                    <a:gd name="connsiteY50" fmla="*/ 142875 h 1327150"/>
                    <a:gd name="connsiteX51" fmla="*/ 1895475 w 2308225"/>
                    <a:gd name="connsiteY51" fmla="*/ 133350 h 1327150"/>
                    <a:gd name="connsiteX52" fmla="*/ 1930400 w 2308225"/>
                    <a:gd name="connsiteY52" fmla="*/ 114300 h 1327150"/>
                    <a:gd name="connsiteX53" fmla="*/ 1965325 w 2308225"/>
                    <a:gd name="connsiteY53" fmla="*/ 95250 h 1327150"/>
                    <a:gd name="connsiteX54" fmla="*/ 1978025 w 2308225"/>
                    <a:gd name="connsiteY54" fmla="*/ 85725 h 1327150"/>
                    <a:gd name="connsiteX55" fmla="*/ 2003425 w 2308225"/>
                    <a:gd name="connsiteY55" fmla="*/ 76200 h 1327150"/>
                    <a:gd name="connsiteX56" fmla="*/ 2038350 w 2308225"/>
                    <a:gd name="connsiteY56" fmla="*/ 63500 h 1327150"/>
                    <a:gd name="connsiteX57" fmla="*/ 2047875 w 2308225"/>
                    <a:gd name="connsiteY57" fmla="*/ 60325 h 1327150"/>
                    <a:gd name="connsiteX58" fmla="*/ 2101850 w 2308225"/>
                    <a:gd name="connsiteY58" fmla="*/ 50800 h 1327150"/>
                    <a:gd name="connsiteX59" fmla="*/ 2117725 w 2308225"/>
                    <a:gd name="connsiteY59" fmla="*/ 47625 h 1327150"/>
                    <a:gd name="connsiteX60" fmla="*/ 2149475 w 2308225"/>
                    <a:gd name="connsiteY60" fmla="*/ 38100 h 1327150"/>
                    <a:gd name="connsiteX61" fmla="*/ 2168525 w 2308225"/>
                    <a:gd name="connsiteY61" fmla="*/ 31750 h 1327150"/>
                    <a:gd name="connsiteX62" fmla="*/ 2212975 w 2308225"/>
                    <a:gd name="connsiteY62" fmla="*/ 22225 h 1327150"/>
                    <a:gd name="connsiteX63" fmla="*/ 2222500 w 2308225"/>
                    <a:gd name="connsiteY63" fmla="*/ 19050 h 1327150"/>
                    <a:gd name="connsiteX64" fmla="*/ 2257425 w 2308225"/>
                    <a:gd name="connsiteY64" fmla="*/ 15875 h 1327150"/>
                    <a:gd name="connsiteX65" fmla="*/ 2292350 w 2308225"/>
                    <a:gd name="connsiteY65" fmla="*/ 6350 h 1327150"/>
                    <a:gd name="connsiteX66" fmla="*/ 2308225 w 2308225"/>
                    <a:gd name="connsiteY6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987425 w 2308225"/>
                    <a:gd name="connsiteY21" fmla="*/ 790575 h 1327150"/>
                    <a:gd name="connsiteX22" fmla="*/ 1038225 w 2308225"/>
                    <a:gd name="connsiteY22" fmla="*/ 771525 h 1327150"/>
                    <a:gd name="connsiteX23" fmla="*/ 1060450 w 2308225"/>
                    <a:gd name="connsiteY23" fmla="*/ 762000 h 1327150"/>
                    <a:gd name="connsiteX24" fmla="*/ 1089025 w 2308225"/>
                    <a:gd name="connsiteY24" fmla="*/ 752475 h 1327150"/>
                    <a:gd name="connsiteX25" fmla="*/ 1111250 w 2308225"/>
                    <a:gd name="connsiteY25" fmla="*/ 746125 h 1327150"/>
                    <a:gd name="connsiteX26" fmla="*/ 1133475 w 2308225"/>
                    <a:gd name="connsiteY26" fmla="*/ 733425 h 1327150"/>
                    <a:gd name="connsiteX27" fmla="*/ 1155700 w 2308225"/>
                    <a:gd name="connsiteY27" fmla="*/ 717550 h 1327150"/>
                    <a:gd name="connsiteX28" fmla="*/ 1177925 w 2308225"/>
                    <a:gd name="connsiteY28" fmla="*/ 704850 h 1327150"/>
                    <a:gd name="connsiteX29" fmla="*/ 1216025 w 2308225"/>
                    <a:gd name="connsiteY29" fmla="*/ 679450 h 1327150"/>
                    <a:gd name="connsiteX30" fmla="*/ 1254125 w 2308225"/>
                    <a:gd name="connsiteY30" fmla="*/ 657225 h 1327150"/>
                    <a:gd name="connsiteX31" fmla="*/ 1320800 w 2308225"/>
                    <a:gd name="connsiteY31" fmla="*/ 606425 h 1327150"/>
                    <a:gd name="connsiteX32" fmla="*/ 1358900 w 2308225"/>
                    <a:gd name="connsiteY32" fmla="*/ 577850 h 1327150"/>
                    <a:gd name="connsiteX33" fmla="*/ 1419225 w 2308225"/>
                    <a:gd name="connsiteY33" fmla="*/ 527050 h 1327150"/>
                    <a:gd name="connsiteX34" fmla="*/ 1457325 w 2308225"/>
                    <a:gd name="connsiteY34" fmla="*/ 492125 h 1327150"/>
                    <a:gd name="connsiteX35" fmla="*/ 1466850 w 2308225"/>
                    <a:gd name="connsiteY35" fmla="*/ 479425 h 1327150"/>
                    <a:gd name="connsiteX36" fmla="*/ 1498600 w 2308225"/>
                    <a:gd name="connsiteY36" fmla="*/ 460375 h 1327150"/>
                    <a:gd name="connsiteX37" fmla="*/ 1514475 w 2308225"/>
                    <a:gd name="connsiteY37" fmla="*/ 450850 h 1327150"/>
                    <a:gd name="connsiteX38" fmla="*/ 1558925 w 2308225"/>
                    <a:gd name="connsiteY38" fmla="*/ 412750 h 1327150"/>
                    <a:gd name="connsiteX39" fmla="*/ 1577975 w 2308225"/>
                    <a:gd name="connsiteY39" fmla="*/ 400050 h 1327150"/>
                    <a:gd name="connsiteX40" fmla="*/ 1609725 w 2308225"/>
                    <a:gd name="connsiteY40" fmla="*/ 374650 h 1327150"/>
                    <a:gd name="connsiteX41" fmla="*/ 1638300 w 2308225"/>
                    <a:gd name="connsiteY41" fmla="*/ 352425 h 1327150"/>
                    <a:gd name="connsiteX42" fmla="*/ 1654175 w 2308225"/>
                    <a:gd name="connsiteY42" fmla="*/ 339725 h 1327150"/>
                    <a:gd name="connsiteX43" fmla="*/ 1701800 w 2308225"/>
                    <a:gd name="connsiteY43" fmla="*/ 292100 h 1327150"/>
                    <a:gd name="connsiteX44" fmla="*/ 1733550 w 2308225"/>
                    <a:gd name="connsiteY44" fmla="*/ 260350 h 1327150"/>
                    <a:gd name="connsiteX45" fmla="*/ 1762125 w 2308225"/>
                    <a:gd name="connsiteY45" fmla="*/ 238125 h 1327150"/>
                    <a:gd name="connsiteX46" fmla="*/ 1778000 w 2308225"/>
                    <a:gd name="connsiteY46" fmla="*/ 222250 h 1327150"/>
                    <a:gd name="connsiteX47" fmla="*/ 1825625 w 2308225"/>
                    <a:gd name="connsiteY47" fmla="*/ 184150 h 1327150"/>
                    <a:gd name="connsiteX48" fmla="*/ 1838325 w 2308225"/>
                    <a:gd name="connsiteY48" fmla="*/ 171450 h 1327150"/>
                    <a:gd name="connsiteX49" fmla="*/ 1879600 w 2308225"/>
                    <a:gd name="connsiteY49" fmla="*/ 142875 h 1327150"/>
                    <a:gd name="connsiteX50" fmla="*/ 1895475 w 2308225"/>
                    <a:gd name="connsiteY50" fmla="*/ 133350 h 1327150"/>
                    <a:gd name="connsiteX51" fmla="*/ 1930400 w 2308225"/>
                    <a:gd name="connsiteY51" fmla="*/ 114300 h 1327150"/>
                    <a:gd name="connsiteX52" fmla="*/ 1965325 w 2308225"/>
                    <a:gd name="connsiteY52" fmla="*/ 95250 h 1327150"/>
                    <a:gd name="connsiteX53" fmla="*/ 1978025 w 2308225"/>
                    <a:gd name="connsiteY53" fmla="*/ 85725 h 1327150"/>
                    <a:gd name="connsiteX54" fmla="*/ 2003425 w 2308225"/>
                    <a:gd name="connsiteY54" fmla="*/ 76200 h 1327150"/>
                    <a:gd name="connsiteX55" fmla="*/ 2038350 w 2308225"/>
                    <a:gd name="connsiteY55" fmla="*/ 63500 h 1327150"/>
                    <a:gd name="connsiteX56" fmla="*/ 2047875 w 2308225"/>
                    <a:gd name="connsiteY56" fmla="*/ 60325 h 1327150"/>
                    <a:gd name="connsiteX57" fmla="*/ 2101850 w 2308225"/>
                    <a:gd name="connsiteY57" fmla="*/ 50800 h 1327150"/>
                    <a:gd name="connsiteX58" fmla="*/ 2117725 w 2308225"/>
                    <a:gd name="connsiteY58" fmla="*/ 47625 h 1327150"/>
                    <a:gd name="connsiteX59" fmla="*/ 2149475 w 2308225"/>
                    <a:gd name="connsiteY59" fmla="*/ 38100 h 1327150"/>
                    <a:gd name="connsiteX60" fmla="*/ 2168525 w 2308225"/>
                    <a:gd name="connsiteY60" fmla="*/ 31750 h 1327150"/>
                    <a:gd name="connsiteX61" fmla="*/ 2212975 w 2308225"/>
                    <a:gd name="connsiteY61" fmla="*/ 22225 h 1327150"/>
                    <a:gd name="connsiteX62" fmla="*/ 2222500 w 2308225"/>
                    <a:gd name="connsiteY62" fmla="*/ 19050 h 1327150"/>
                    <a:gd name="connsiteX63" fmla="*/ 2257425 w 2308225"/>
                    <a:gd name="connsiteY63" fmla="*/ 15875 h 1327150"/>
                    <a:gd name="connsiteX64" fmla="*/ 2292350 w 2308225"/>
                    <a:gd name="connsiteY64" fmla="*/ 6350 h 1327150"/>
                    <a:gd name="connsiteX65" fmla="*/ 2308225 w 2308225"/>
                    <a:gd name="connsiteY6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60450 w 2308225"/>
                    <a:gd name="connsiteY22" fmla="*/ 762000 h 1327150"/>
                    <a:gd name="connsiteX23" fmla="*/ 1089025 w 2308225"/>
                    <a:gd name="connsiteY23" fmla="*/ 752475 h 1327150"/>
                    <a:gd name="connsiteX24" fmla="*/ 1111250 w 2308225"/>
                    <a:gd name="connsiteY24" fmla="*/ 746125 h 1327150"/>
                    <a:gd name="connsiteX25" fmla="*/ 1133475 w 2308225"/>
                    <a:gd name="connsiteY25" fmla="*/ 733425 h 1327150"/>
                    <a:gd name="connsiteX26" fmla="*/ 1155700 w 2308225"/>
                    <a:gd name="connsiteY26" fmla="*/ 717550 h 1327150"/>
                    <a:gd name="connsiteX27" fmla="*/ 1177925 w 2308225"/>
                    <a:gd name="connsiteY27" fmla="*/ 704850 h 1327150"/>
                    <a:gd name="connsiteX28" fmla="*/ 1216025 w 2308225"/>
                    <a:gd name="connsiteY28" fmla="*/ 679450 h 1327150"/>
                    <a:gd name="connsiteX29" fmla="*/ 1254125 w 2308225"/>
                    <a:gd name="connsiteY29" fmla="*/ 657225 h 1327150"/>
                    <a:gd name="connsiteX30" fmla="*/ 1320800 w 2308225"/>
                    <a:gd name="connsiteY30" fmla="*/ 606425 h 1327150"/>
                    <a:gd name="connsiteX31" fmla="*/ 1358900 w 2308225"/>
                    <a:gd name="connsiteY31" fmla="*/ 577850 h 1327150"/>
                    <a:gd name="connsiteX32" fmla="*/ 1419225 w 2308225"/>
                    <a:gd name="connsiteY32" fmla="*/ 527050 h 1327150"/>
                    <a:gd name="connsiteX33" fmla="*/ 1457325 w 2308225"/>
                    <a:gd name="connsiteY33" fmla="*/ 492125 h 1327150"/>
                    <a:gd name="connsiteX34" fmla="*/ 1466850 w 2308225"/>
                    <a:gd name="connsiteY34" fmla="*/ 479425 h 1327150"/>
                    <a:gd name="connsiteX35" fmla="*/ 1498600 w 2308225"/>
                    <a:gd name="connsiteY35" fmla="*/ 460375 h 1327150"/>
                    <a:gd name="connsiteX36" fmla="*/ 1514475 w 2308225"/>
                    <a:gd name="connsiteY36" fmla="*/ 450850 h 1327150"/>
                    <a:gd name="connsiteX37" fmla="*/ 1558925 w 2308225"/>
                    <a:gd name="connsiteY37" fmla="*/ 412750 h 1327150"/>
                    <a:gd name="connsiteX38" fmla="*/ 1577975 w 2308225"/>
                    <a:gd name="connsiteY38" fmla="*/ 400050 h 1327150"/>
                    <a:gd name="connsiteX39" fmla="*/ 1609725 w 2308225"/>
                    <a:gd name="connsiteY39" fmla="*/ 374650 h 1327150"/>
                    <a:gd name="connsiteX40" fmla="*/ 1638300 w 2308225"/>
                    <a:gd name="connsiteY40" fmla="*/ 352425 h 1327150"/>
                    <a:gd name="connsiteX41" fmla="*/ 1654175 w 2308225"/>
                    <a:gd name="connsiteY41" fmla="*/ 339725 h 1327150"/>
                    <a:gd name="connsiteX42" fmla="*/ 1701800 w 2308225"/>
                    <a:gd name="connsiteY42" fmla="*/ 292100 h 1327150"/>
                    <a:gd name="connsiteX43" fmla="*/ 1733550 w 2308225"/>
                    <a:gd name="connsiteY43" fmla="*/ 260350 h 1327150"/>
                    <a:gd name="connsiteX44" fmla="*/ 1762125 w 2308225"/>
                    <a:gd name="connsiteY44" fmla="*/ 238125 h 1327150"/>
                    <a:gd name="connsiteX45" fmla="*/ 1778000 w 2308225"/>
                    <a:gd name="connsiteY45" fmla="*/ 222250 h 1327150"/>
                    <a:gd name="connsiteX46" fmla="*/ 1825625 w 2308225"/>
                    <a:gd name="connsiteY46" fmla="*/ 184150 h 1327150"/>
                    <a:gd name="connsiteX47" fmla="*/ 1838325 w 2308225"/>
                    <a:gd name="connsiteY47" fmla="*/ 171450 h 1327150"/>
                    <a:gd name="connsiteX48" fmla="*/ 1879600 w 2308225"/>
                    <a:gd name="connsiteY48" fmla="*/ 142875 h 1327150"/>
                    <a:gd name="connsiteX49" fmla="*/ 1895475 w 2308225"/>
                    <a:gd name="connsiteY49" fmla="*/ 133350 h 1327150"/>
                    <a:gd name="connsiteX50" fmla="*/ 1930400 w 2308225"/>
                    <a:gd name="connsiteY50" fmla="*/ 114300 h 1327150"/>
                    <a:gd name="connsiteX51" fmla="*/ 1965325 w 2308225"/>
                    <a:gd name="connsiteY51" fmla="*/ 95250 h 1327150"/>
                    <a:gd name="connsiteX52" fmla="*/ 1978025 w 2308225"/>
                    <a:gd name="connsiteY52" fmla="*/ 85725 h 1327150"/>
                    <a:gd name="connsiteX53" fmla="*/ 2003425 w 2308225"/>
                    <a:gd name="connsiteY53" fmla="*/ 76200 h 1327150"/>
                    <a:gd name="connsiteX54" fmla="*/ 2038350 w 2308225"/>
                    <a:gd name="connsiteY54" fmla="*/ 63500 h 1327150"/>
                    <a:gd name="connsiteX55" fmla="*/ 2047875 w 2308225"/>
                    <a:gd name="connsiteY55" fmla="*/ 60325 h 1327150"/>
                    <a:gd name="connsiteX56" fmla="*/ 2101850 w 2308225"/>
                    <a:gd name="connsiteY56" fmla="*/ 50800 h 1327150"/>
                    <a:gd name="connsiteX57" fmla="*/ 2117725 w 2308225"/>
                    <a:gd name="connsiteY57" fmla="*/ 47625 h 1327150"/>
                    <a:gd name="connsiteX58" fmla="*/ 2149475 w 2308225"/>
                    <a:gd name="connsiteY58" fmla="*/ 38100 h 1327150"/>
                    <a:gd name="connsiteX59" fmla="*/ 2168525 w 2308225"/>
                    <a:gd name="connsiteY59" fmla="*/ 31750 h 1327150"/>
                    <a:gd name="connsiteX60" fmla="*/ 2212975 w 2308225"/>
                    <a:gd name="connsiteY60" fmla="*/ 22225 h 1327150"/>
                    <a:gd name="connsiteX61" fmla="*/ 2222500 w 2308225"/>
                    <a:gd name="connsiteY61" fmla="*/ 19050 h 1327150"/>
                    <a:gd name="connsiteX62" fmla="*/ 2257425 w 2308225"/>
                    <a:gd name="connsiteY62" fmla="*/ 15875 h 1327150"/>
                    <a:gd name="connsiteX63" fmla="*/ 2292350 w 2308225"/>
                    <a:gd name="connsiteY63" fmla="*/ 6350 h 1327150"/>
                    <a:gd name="connsiteX64" fmla="*/ 2308225 w 2308225"/>
                    <a:gd name="connsiteY6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11250 w 2308225"/>
                    <a:gd name="connsiteY23" fmla="*/ 746125 h 1327150"/>
                    <a:gd name="connsiteX24" fmla="*/ 1133475 w 2308225"/>
                    <a:gd name="connsiteY24" fmla="*/ 733425 h 1327150"/>
                    <a:gd name="connsiteX25" fmla="*/ 1155700 w 2308225"/>
                    <a:gd name="connsiteY25" fmla="*/ 717550 h 1327150"/>
                    <a:gd name="connsiteX26" fmla="*/ 1177925 w 2308225"/>
                    <a:gd name="connsiteY26" fmla="*/ 704850 h 1327150"/>
                    <a:gd name="connsiteX27" fmla="*/ 1216025 w 2308225"/>
                    <a:gd name="connsiteY27" fmla="*/ 679450 h 1327150"/>
                    <a:gd name="connsiteX28" fmla="*/ 1254125 w 2308225"/>
                    <a:gd name="connsiteY28" fmla="*/ 657225 h 1327150"/>
                    <a:gd name="connsiteX29" fmla="*/ 1320800 w 2308225"/>
                    <a:gd name="connsiteY29" fmla="*/ 606425 h 1327150"/>
                    <a:gd name="connsiteX30" fmla="*/ 1358900 w 2308225"/>
                    <a:gd name="connsiteY30" fmla="*/ 577850 h 1327150"/>
                    <a:gd name="connsiteX31" fmla="*/ 1419225 w 2308225"/>
                    <a:gd name="connsiteY31" fmla="*/ 527050 h 1327150"/>
                    <a:gd name="connsiteX32" fmla="*/ 1457325 w 2308225"/>
                    <a:gd name="connsiteY32" fmla="*/ 492125 h 1327150"/>
                    <a:gd name="connsiteX33" fmla="*/ 1466850 w 2308225"/>
                    <a:gd name="connsiteY33" fmla="*/ 479425 h 1327150"/>
                    <a:gd name="connsiteX34" fmla="*/ 1498600 w 2308225"/>
                    <a:gd name="connsiteY34" fmla="*/ 460375 h 1327150"/>
                    <a:gd name="connsiteX35" fmla="*/ 1514475 w 2308225"/>
                    <a:gd name="connsiteY35" fmla="*/ 450850 h 1327150"/>
                    <a:gd name="connsiteX36" fmla="*/ 1558925 w 2308225"/>
                    <a:gd name="connsiteY36" fmla="*/ 412750 h 1327150"/>
                    <a:gd name="connsiteX37" fmla="*/ 1577975 w 2308225"/>
                    <a:gd name="connsiteY37" fmla="*/ 400050 h 1327150"/>
                    <a:gd name="connsiteX38" fmla="*/ 1609725 w 2308225"/>
                    <a:gd name="connsiteY38" fmla="*/ 374650 h 1327150"/>
                    <a:gd name="connsiteX39" fmla="*/ 1638300 w 2308225"/>
                    <a:gd name="connsiteY39" fmla="*/ 352425 h 1327150"/>
                    <a:gd name="connsiteX40" fmla="*/ 1654175 w 2308225"/>
                    <a:gd name="connsiteY40" fmla="*/ 339725 h 1327150"/>
                    <a:gd name="connsiteX41" fmla="*/ 1701800 w 2308225"/>
                    <a:gd name="connsiteY41" fmla="*/ 292100 h 1327150"/>
                    <a:gd name="connsiteX42" fmla="*/ 1733550 w 2308225"/>
                    <a:gd name="connsiteY42" fmla="*/ 260350 h 1327150"/>
                    <a:gd name="connsiteX43" fmla="*/ 1762125 w 2308225"/>
                    <a:gd name="connsiteY43" fmla="*/ 238125 h 1327150"/>
                    <a:gd name="connsiteX44" fmla="*/ 1778000 w 2308225"/>
                    <a:gd name="connsiteY44" fmla="*/ 222250 h 1327150"/>
                    <a:gd name="connsiteX45" fmla="*/ 1825625 w 2308225"/>
                    <a:gd name="connsiteY45" fmla="*/ 184150 h 1327150"/>
                    <a:gd name="connsiteX46" fmla="*/ 1838325 w 2308225"/>
                    <a:gd name="connsiteY46" fmla="*/ 171450 h 1327150"/>
                    <a:gd name="connsiteX47" fmla="*/ 1879600 w 2308225"/>
                    <a:gd name="connsiteY47" fmla="*/ 142875 h 1327150"/>
                    <a:gd name="connsiteX48" fmla="*/ 1895475 w 2308225"/>
                    <a:gd name="connsiteY48" fmla="*/ 133350 h 1327150"/>
                    <a:gd name="connsiteX49" fmla="*/ 1930400 w 2308225"/>
                    <a:gd name="connsiteY49" fmla="*/ 114300 h 1327150"/>
                    <a:gd name="connsiteX50" fmla="*/ 1965325 w 2308225"/>
                    <a:gd name="connsiteY50" fmla="*/ 95250 h 1327150"/>
                    <a:gd name="connsiteX51" fmla="*/ 1978025 w 2308225"/>
                    <a:gd name="connsiteY51" fmla="*/ 85725 h 1327150"/>
                    <a:gd name="connsiteX52" fmla="*/ 2003425 w 2308225"/>
                    <a:gd name="connsiteY52" fmla="*/ 76200 h 1327150"/>
                    <a:gd name="connsiteX53" fmla="*/ 2038350 w 2308225"/>
                    <a:gd name="connsiteY53" fmla="*/ 63500 h 1327150"/>
                    <a:gd name="connsiteX54" fmla="*/ 2047875 w 2308225"/>
                    <a:gd name="connsiteY54" fmla="*/ 60325 h 1327150"/>
                    <a:gd name="connsiteX55" fmla="*/ 2101850 w 2308225"/>
                    <a:gd name="connsiteY55" fmla="*/ 50800 h 1327150"/>
                    <a:gd name="connsiteX56" fmla="*/ 2117725 w 2308225"/>
                    <a:gd name="connsiteY56" fmla="*/ 47625 h 1327150"/>
                    <a:gd name="connsiteX57" fmla="*/ 2149475 w 2308225"/>
                    <a:gd name="connsiteY57" fmla="*/ 38100 h 1327150"/>
                    <a:gd name="connsiteX58" fmla="*/ 2168525 w 2308225"/>
                    <a:gd name="connsiteY58" fmla="*/ 31750 h 1327150"/>
                    <a:gd name="connsiteX59" fmla="*/ 2212975 w 2308225"/>
                    <a:gd name="connsiteY59" fmla="*/ 22225 h 1327150"/>
                    <a:gd name="connsiteX60" fmla="*/ 2222500 w 2308225"/>
                    <a:gd name="connsiteY60" fmla="*/ 19050 h 1327150"/>
                    <a:gd name="connsiteX61" fmla="*/ 2257425 w 2308225"/>
                    <a:gd name="connsiteY61" fmla="*/ 15875 h 1327150"/>
                    <a:gd name="connsiteX62" fmla="*/ 2292350 w 2308225"/>
                    <a:gd name="connsiteY62" fmla="*/ 6350 h 1327150"/>
                    <a:gd name="connsiteX63" fmla="*/ 2308225 w 2308225"/>
                    <a:gd name="connsiteY6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33475 w 2308225"/>
                    <a:gd name="connsiteY23" fmla="*/ 733425 h 1327150"/>
                    <a:gd name="connsiteX24" fmla="*/ 1155700 w 2308225"/>
                    <a:gd name="connsiteY24" fmla="*/ 717550 h 1327150"/>
                    <a:gd name="connsiteX25" fmla="*/ 1177925 w 2308225"/>
                    <a:gd name="connsiteY25" fmla="*/ 704850 h 1327150"/>
                    <a:gd name="connsiteX26" fmla="*/ 1216025 w 2308225"/>
                    <a:gd name="connsiteY26" fmla="*/ 679450 h 1327150"/>
                    <a:gd name="connsiteX27" fmla="*/ 1254125 w 2308225"/>
                    <a:gd name="connsiteY27" fmla="*/ 657225 h 1327150"/>
                    <a:gd name="connsiteX28" fmla="*/ 1320800 w 2308225"/>
                    <a:gd name="connsiteY28" fmla="*/ 606425 h 1327150"/>
                    <a:gd name="connsiteX29" fmla="*/ 1358900 w 2308225"/>
                    <a:gd name="connsiteY29" fmla="*/ 577850 h 1327150"/>
                    <a:gd name="connsiteX30" fmla="*/ 1419225 w 2308225"/>
                    <a:gd name="connsiteY30" fmla="*/ 527050 h 1327150"/>
                    <a:gd name="connsiteX31" fmla="*/ 1457325 w 2308225"/>
                    <a:gd name="connsiteY31" fmla="*/ 492125 h 1327150"/>
                    <a:gd name="connsiteX32" fmla="*/ 1466850 w 2308225"/>
                    <a:gd name="connsiteY32" fmla="*/ 479425 h 1327150"/>
                    <a:gd name="connsiteX33" fmla="*/ 1498600 w 2308225"/>
                    <a:gd name="connsiteY33" fmla="*/ 460375 h 1327150"/>
                    <a:gd name="connsiteX34" fmla="*/ 1514475 w 2308225"/>
                    <a:gd name="connsiteY34" fmla="*/ 450850 h 1327150"/>
                    <a:gd name="connsiteX35" fmla="*/ 1558925 w 2308225"/>
                    <a:gd name="connsiteY35" fmla="*/ 412750 h 1327150"/>
                    <a:gd name="connsiteX36" fmla="*/ 1577975 w 2308225"/>
                    <a:gd name="connsiteY36" fmla="*/ 400050 h 1327150"/>
                    <a:gd name="connsiteX37" fmla="*/ 1609725 w 2308225"/>
                    <a:gd name="connsiteY37" fmla="*/ 374650 h 1327150"/>
                    <a:gd name="connsiteX38" fmla="*/ 1638300 w 2308225"/>
                    <a:gd name="connsiteY38" fmla="*/ 352425 h 1327150"/>
                    <a:gd name="connsiteX39" fmla="*/ 1654175 w 2308225"/>
                    <a:gd name="connsiteY39" fmla="*/ 339725 h 1327150"/>
                    <a:gd name="connsiteX40" fmla="*/ 1701800 w 2308225"/>
                    <a:gd name="connsiteY40" fmla="*/ 292100 h 1327150"/>
                    <a:gd name="connsiteX41" fmla="*/ 1733550 w 2308225"/>
                    <a:gd name="connsiteY41" fmla="*/ 260350 h 1327150"/>
                    <a:gd name="connsiteX42" fmla="*/ 1762125 w 2308225"/>
                    <a:gd name="connsiteY42" fmla="*/ 238125 h 1327150"/>
                    <a:gd name="connsiteX43" fmla="*/ 1778000 w 2308225"/>
                    <a:gd name="connsiteY43" fmla="*/ 222250 h 1327150"/>
                    <a:gd name="connsiteX44" fmla="*/ 1825625 w 2308225"/>
                    <a:gd name="connsiteY44" fmla="*/ 184150 h 1327150"/>
                    <a:gd name="connsiteX45" fmla="*/ 1838325 w 2308225"/>
                    <a:gd name="connsiteY45" fmla="*/ 171450 h 1327150"/>
                    <a:gd name="connsiteX46" fmla="*/ 1879600 w 2308225"/>
                    <a:gd name="connsiteY46" fmla="*/ 142875 h 1327150"/>
                    <a:gd name="connsiteX47" fmla="*/ 1895475 w 2308225"/>
                    <a:gd name="connsiteY47" fmla="*/ 133350 h 1327150"/>
                    <a:gd name="connsiteX48" fmla="*/ 1930400 w 2308225"/>
                    <a:gd name="connsiteY48" fmla="*/ 114300 h 1327150"/>
                    <a:gd name="connsiteX49" fmla="*/ 1965325 w 2308225"/>
                    <a:gd name="connsiteY49" fmla="*/ 95250 h 1327150"/>
                    <a:gd name="connsiteX50" fmla="*/ 1978025 w 2308225"/>
                    <a:gd name="connsiteY50" fmla="*/ 85725 h 1327150"/>
                    <a:gd name="connsiteX51" fmla="*/ 2003425 w 2308225"/>
                    <a:gd name="connsiteY51" fmla="*/ 76200 h 1327150"/>
                    <a:gd name="connsiteX52" fmla="*/ 2038350 w 2308225"/>
                    <a:gd name="connsiteY52" fmla="*/ 63500 h 1327150"/>
                    <a:gd name="connsiteX53" fmla="*/ 2047875 w 2308225"/>
                    <a:gd name="connsiteY53" fmla="*/ 60325 h 1327150"/>
                    <a:gd name="connsiteX54" fmla="*/ 2101850 w 2308225"/>
                    <a:gd name="connsiteY54" fmla="*/ 50800 h 1327150"/>
                    <a:gd name="connsiteX55" fmla="*/ 2117725 w 2308225"/>
                    <a:gd name="connsiteY55" fmla="*/ 47625 h 1327150"/>
                    <a:gd name="connsiteX56" fmla="*/ 2149475 w 2308225"/>
                    <a:gd name="connsiteY56" fmla="*/ 38100 h 1327150"/>
                    <a:gd name="connsiteX57" fmla="*/ 2168525 w 2308225"/>
                    <a:gd name="connsiteY57" fmla="*/ 31750 h 1327150"/>
                    <a:gd name="connsiteX58" fmla="*/ 2212975 w 2308225"/>
                    <a:gd name="connsiteY58" fmla="*/ 22225 h 1327150"/>
                    <a:gd name="connsiteX59" fmla="*/ 2222500 w 2308225"/>
                    <a:gd name="connsiteY59" fmla="*/ 19050 h 1327150"/>
                    <a:gd name="connsiteX60" fmla="*/ 2257425 w 2308225"/>
                    <a:gd name="connsiteY60" fmla="*/ 15875 h 1327150"/>
                    <a:gd name="connsiteX61" fmla="*/ 2292350 w 2308225"/>
                    <a:gd name="connsiteY61" fmla="*/ 6350 h 1327150"/>
                    <a:gd name="connsiteX62" fmla="*/ 2308225 w 2308225"/>
                    <a:gd name="connsiteY6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177925 w 2308225"/>
                    <a:gd name="connsiteY24" fmla="*/ 704850 h 1327150"/>
                    <a:gd name="connsiteX25" fmla="*/ 1216025 w 2308225"/>
                    <a:gd name="connsiteY25" fmla="*/ 679450 h 1327150"/>
                    <a:gd name="connsiteX26" fmla="*/ 1254125 w 2308225"/>
                    <a:gd name="connsiteY26" fmla="*/ 657225 h 1327150"/>
                    <a:gd name="connsiteX27" fmla="*/ 1320800 w 2308225"/>
                    <a:gd name="connsiteY27" fmla="*/ 606425 h 1327150"/>
                    <a:gd name="connsiteX28" fmla="*/ 1358900 w 2308225"/>
                    <a:gd name="connsiteY28" fmla="*/ 577850 h 1327150"/>
                    <a:gd name="connsiteX29" fmla="*/ 1419225 w 2308225"/>
                    <a:gd name="connsiteY29" fmla="*/ 527050 h 1327150"/>
                    <a:gd name="connsiteX30" fmla="*/ 1457325 w 2308225"/>
                    <a:gd name="connsiteY30" fmla="*/ 492125 h 1327150"/>
                    <a:gd name="connsiteX31" fmla="*/ 1466850 w 2308225"/>
                    <a:gd name="connsiteY31" fmla="*/ 479425 h 1327150"/>
                    <a:gd name="connsiteX32" fmla="*/ 1498600 w 2308225"/>
                    <a:gd name="connsiteY32" fmla="*/ 460375 h 1327150"/>
                    <a:gd name="connsiteX33" fmla="*/ 1514475 w 2308225"/>
                    <a:gd name="connsiteY33" fmla="*/ 450850 h 1327150"/>
                    <a:gd name="connsiteX34" fmla="*/ 1558925 w 2308225"/>
                    <a:gd name="connsiteY34" fmla="*/ 412750 h 1327150"/>
                    <a:gd name="connsiteX35" fmla="*/ 1577975 w 2308225"/>
                    <a:gd name="connsiteY35" fmla="*/ 400050 h 1327150"/>
                    <a:gd name="connsiteX36" fmla="*/ 1609725 w 2308225"/>
                    <a:gd name="connsiteY36" fmla="*/ 374650 h 1327150"/>
                    <a:gd name="connsiteX37" fmla="*/ 1638300 w 2308225"/>
                    <a:gd name="connsiteY37" fmla="*/ 352425 h 1327150"/>
                    <a:gd name="connsiteX38" fmla="*/ 1654175 w 2308225"/>
                    <a:gd name="connsiteY38" fmla="*/ 339725 h 1327150"/>
                    <a:gd name="connsiteX39" fmla="*/ 1701800 w 2308225"/>
                    <a:gd name="connsiteY39" fmla="*/ 292100 h 1327150"/>
                    <a:gd name="connsiteX40" fmla="*/ 1733550 w 2308225"/>
                    <a:gd name="connsiteY40" fmla="*/ 260350 h 1327150"/>
                    <a:gd name="connsiteX41" fmla="*/ 1762125 w 2308225"/>
                    <a:gd name="connsiteY41" fmla="*/ 238125 h 1327150"/>
                    <a:gd name="connsiteX42" fmla="*/ 1778000 w 2308225"/>
                    <a:gd name="connsiteY42" fmla="*/ 222250 h 1327150"/>
                    <a:gd name="connsiteX43" fmla="*/ 1825625 w 2308225"/>
                    <a:gd name="connsiteY43" fmla="*/ 184150 h 1327150"/>
                    <a:gd name="connsiteX44" fmla="*/ 1838325 w 2308225"/>
                    <a:gd name="connsiteY44" fmla="*/ 171450 h 1327150"/>
                    <a:gd name="connsiteX45" fmla="*/ 1879600 w 2308225"/>
                    <a:gd name="connsiteY45" fmla="*/ 142875 h 1327150"/>
                    <a:gd name="connsiteX46" fmla="*/ 1895475 w 2308225"/>
                    <a:gd name="connsiteY46" fmla="*/ 133350 h 1327150"/>
                    <a:gd name="connsiteX47" fmla="*/ 1930400 w 2308225"/>
                    <a:gd name="connsiteY47" fmla="*/ 114300 h 1327150"/>
                    <a:gd name="connsiteX48" fmla="*/ 1965325 w 2308225"/>
                    <a:gd name="connsiteY48" fmla="*/ 95250 h 1327150"/>
                    <a:gd name="connsiteX49" fmla="*/ 1978025 w 2308225"/>
                    <a:gd name="connsiteY49" fmla="*/ 85725 h 1327150"/>
                    <a:gd name="connsiteX50" fmla="*/ 2003425 w 2308225"/>
                    <a:gd name="connsiteY50" fmla="*/ 76200 h 1327150"/>
                    <a:gd name="connsiteX51" fmla="*/ 2038350 w 2308225"/>
                    <a:gd name="connsiteY51" fmla="*/ 63500 h 1327150"/>
                    <a:gd name="connsiteX52" fmla="*/ 2047875 w 2308225"/>
                    <a:gd name="connsiteY52" fmla="*/ 60325 h 1327150"/>
                    <a:gd name="connsiteX53" fmla="*/ 2101850 w 2308225"/>
                    <a:gd name="connsiteY53" fmla="*/ 50800 h 1327150"/>
                    <a:gd name="connsiteX54" fmla="*/ 2117725 w 2308225"/>
                    <a:gd name="connsiteY54" fmla="*/ 47625 h 1327150"/>
                    <a:gd name="connsiteX55" fmla="*/ 2149475 w 2308225"/>
                    <a:gd name="connsiteY55" fmla="*/ 38100 h 1327150"/>
                    <a:gd name="connsiteX56" fmla="*/ 2168525 w 2308225"/>
                    <a:gd name="connsiteY56" fmla="*/ 31750 h 1327150"/>
                    <a:gd name="connsiteX57" fmla="*/ 2212975 w 2308225"/>
                    <a:gd name="connsiteY57" fmla="*/ 22225 h 1327150"/>
                    <a:gd name="connsiteX58" fmla="*/ 2222500 w 2308225"/>
                    <a:gd name="connsiteY58" fmla="*/ 19050 h 1327150"/>
                    <a:gd name="connsiteX59" fmla="*/ 2257425 w 2308225"/>
                    <a:gd name="connsiteY59" fmla="*/ 15875 h 1327150"/>
                    <a:gd name="connsiteX60" fmla="*/ 2292350 w 2308225"/>
                    <a:gd name="connsiteY60" fmla="*/ 6350 h 1327150"/>
                    <a:gd name="connsiteX61" fmla="*/ 2308225 w 2308225"/>
                    <a:gd name="connsiteY6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254125 w 2308225"/>
                    <a:gd name="connsiteY25" fmla="*/ 657225 h 1327150"/>
                    <a:gd name="connsiteX26" fmla="*/ 1320800 w 2308225"/>
                    <a:gd name="connsiteY26" fmla="*/ 606425 h 1327150"/>
                    <a:gd name="connsiteX27" fmla="*/ 1358900 w 2308225"/>
                    <a:gd name="connsiteY27" fmla="*/ 577850 h 1327150"/>
                    <a:gd name="connsiteX28" fmla="*/ 1419225 w 2308225"/>
                    <a:gd name="connsiteY28" fmla="*/ 527050 h 1327150"/>
                    <a:gd name="connsiteX29" fmla="*/ 1457325 w 2308225"/>
                    <a:gd name="connsiteY29" fmla="*/ 492125 h 1327150"/>
                    <a:gd name="connsiteX30" fmla="*/ 1466850 w 2308225"/>
                    <a:gd name="connsiteY30" fmla="*/ 479425 h 1327150"/>
                    <a:gd name="connsiteX31" fmla="*/ 1498600 w 2308225"/>
                    <a:gd name="connsiteY31" fmla="*/ 460375 h 1327150"/>
                    <a:gd name="connsiteX32" fmla="*/ 1514475 w 2308225"/>
                    <a:gd name="connsiteY32" fmla="*/ 450850 h 1327150"/>
                    <a:gd name="connsiteX33" fmla="*/ 1558925 w 2308225"/>
                    <a:gd name="connsiteY33" fmla="*/ 412750 h 1327150"/>
                    <a:gd name="connsiteX34" fmla="*/ 1577975 w 2308225"/>
                    <a:gd name="connsiteY34" fmla="*/ 400050 h 1327150"/>
                    <a:gd name="connsiteX35" fmla="*/ 1609725 w 2308225"/>
                    <a:gd name="connsiteY35" fmla="*/ 374650 h 1327150"/>
                    <a:gd name="connsiteX36" fmla="*/ 1638300 w 2308225"/>
                    <a:gd name="connsiteY36" fmla="*/ 352425 h 1327150"/>
                    <a:gd name="connsiteX37" fmla="*/ 1654175 w 2308225"/>
                    <a:gd name="connsiteY37" fmla="*/ 339725 h 1327150"/>
                    <a:gd name="connsiteX38" fmla="*/ 1701800 w 2308225"/>
                    <a:gd name="connsiteY38" fmla="*/ 292100 h 1327150"/>
                    <a:gd name="connsiteX39" fmla="*/ 1733550 w 2308225"/>
                    <a:gd name="connsiteY39" fmla="*/ 260350 h 1327150"/>
                    <a:gd name="connsiteX40" fmla="*/ 1762125 w 2308225"/>
                    <a:gd name="connsiteY40" fmla="*/ 238125 h 1327150"/>
                    <a:gd name="connsiteX41" fmla="*/ 1778000 w 2308225"/>
                    <a:gd name="connsiteY41" fmla="*/ 222250 h 1327150"/>
                    <a:gd name="connsiteX42" fmla="*/ 1825625 w 2308225"/>
                    <a:gd name="connsiteY42" fmla="*/ 184150 h 1327150"/>
                    <a:gd name="connsiteX43" fmla="*/ 1838325 w 2308225"/>
                    <a:gd name="connsiteY43" fmla="*/ 171450 h 1327150"/>
                    <a:gd name="connsiteX44" fmla="*/ 1879600 w 2308225"/>
                    <a:gd name="connsiteY44" fmla="*/ 142875 h 1327150"/>
                    <a:gd name="connsiteX45" fmla="*/ 1895475 w 2308225"/>
                    <a:gd name="connsiteY45" fmla="*/ 133350 h 1327150"/>
                    <a:gd name="connsiteX46" fmla="*/ 1930400 w 2308225"/>
                    <a:gd name="connsiteY46" fmla="*/ 114300 h 1327150"/>
                    <a:gd name="connsiteX47" fmla="*/ 1965325 w 2308225"/>
                    <a:gd name="connsiteY47" fmla="*/ 95250 h 1327150"/>
                    <a:gd name="connsiteX48" fmla="*/ 1978025 w 2308225"/>
                    <a:gd name="connsiteY48" fmla="*/ 85725 h 1327150"/>
                    <a:gd name="connsiteX49" fmla="*/ 2003425 w 2308225"/>
                    <a:gd name="connsiteY49" fmla="*/ 76200 h 1327150"/>
                    <a:gd name="connsiteX50" fmla="*/ 2038350 w 2308225"/>
                    <a:gd name="connsiteY50" fmla="*/ 63500 h 1327150"/>
                    <a:gd name="connsiteX51" fmla="*/ 2047875 w 2308225"/>
                    <a:gd name="connsiteY51" fmla="*/ 60325 h 1327150"/>
                    <a:gd name="connsiteX52" fmla="*/ 2101850 w 2308225"/>
                    <a:gd name="connsiteY52" fmla="*/ 50800 h 1327150"/>
                    <a:gd name="connsiteX53" fmla="*/ 2117725 w 2308225"/>
                    <a:gd name="connsiteY53" fmla="*/ 47625 h 1327150"/>
                    <a:gd name="connsiteX54" fmla="*/ 2149475 w 2308225"/>
                    <a:gd name="connsiteY54" fmla="*/ 38100 h 1327150"/>
                    <a:gd name="connsiteX55" fmla="*/ 2168525 w 2308225"/>
                    <a:gd name="connsiteY55" fmla="*/ 31750 h 1327150"/>
                    <a:gd name="connsiteX56" fmla="*/ 2212975 w 2308225"/>
                    <a:gd name="connsiteY56" fmla="*/ 22225 h 1327150"/>
                    <a:gd name="connsiteX57" fmla="*/ 2222500 w 2308225"/>
                    <a:gd name="connsiteY57" fmla="*/ 19050 h 1327150"/>
                    <a:gd name="connsiteX58" fmla="*/ 2257425 w 2308225"/>
                    <a:gd name="connsiteY58" fmla="*/ 15875 h 1327150"/>
                    <a:gd name="connsiteX59" fmla="*/ 2292350 w 2308225"/>
                    <a:gd name="connsiteY59" fmla="*/ 6350 h 1327150"/>
                    <a:gd name="connsiteX60" fmla="*/ 2308225 w 2308225"/>
                    <a:gd name="connsiteY6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66850 w 2308225"/>
                    <a:gd name="connsiteY29" fmla="*/ 479425 h 1327150"/>
                    <a:gd name="connsiteX30" fmla="*/ 1498600 w 2308225"/>
                    <a:gd name="connsiteY30" fmla="*/ 460375 h 1327150"/>
                    <a:gd name="connsiteX31" fmla="*/ 1514475 w 2308225"/>
                    <a:gd name="connsiteY31" fmla="*/ 450850 h 1327150"/>
                    <a:gd name="connsiteX32" fmla="*/ 1558925 w 2308225"/>
                    <a:gd name="connsiteY32" fmla="*/ 412750 h 1327150"/>
                    <a:gd name="connsiteX33" fmla="*/ 1577975 w 2308225"/>
                    <a:gd name="connsiteY33" fmla="*/ 400050 h 1327150"/>
                    <a:gd name="connsiteX34" fmla="*/ 1609725 w 2308225"/>
                    <a:gd name="connsiteY34" fmla="*/ 374650 h 1327150"/>
                    <a:gd name="connsiteX35" fmla="*/ 1638300 w 2308225"/>
                    <a:gd name="connsiteY35" fmla="*/ 352425 h 1327150"/>
                    <a:gd name="connsiteX36" fmla="*/ 1654175 w 2308225"/>
                    <a:gd name="connsiteY36" fmla="*/ 339725 h 1327150"/>
                    <a:gd name="connsiteX37" fmla="*/ 1701800 w 2308225"/>
                    <a:gd name="connsiteY37" fmla="*/ 292100 h 1327150"/>
                    <a:gd name="connsiteX38" fmla="*/ 1733550 w 2308225"/>
                    <a:gd name="connsiteY38" fmla="*/ 260350 h 1327150"/>
                    <a:gd name="connsiteX39" fmla="*/ 1762125 w 2308225"/>
                    <a:gd name="connsiteY39" fmla="*/ 238125 h 1327150"/>
                    <a:gd name="connsiteX40" fmla="*/ 1778000 w 2308225"/>
                    <a:gd name="connsiteY40" fmla="*/ 222250 h 1327150"/>
                    <a:gd name="connsiteX41" fmla="*/ 1825625 w 2308225"/>
                    <a:gd name="connsiteY41" fmla="*/ 184150 h 1327150"/>
                    <a:gd name="connsiteX42" fmla="*/ 1838325 w 2308225"/>
                    <a:gd name="connsiteY42" fmla="*/ 171450 h 1327150"/>
                    <a:gd name="connsiteX43" fmla="*/ 1879600 w 2308225"/>
                    <a:gd name="connsiteY43" fmla="*/ 142875 h 1327150"/>
                    <a:gd name="connsiteX44" fmla="*/ 1895475 w 2308225"/>
                    <a:gd name="connsiteY44" fmla="*/ 133350 h 1327150"/>
                    <a:gd name="connsiteX45" fmla="*/ 1930400 w 2308225"/>
                    <a:gd name="connsiteY45" fmla="*/ 114300 h 1327150"/>
                    <a:gd name="connsiteX46" fmla="*/ 1965325 w 2308225"/>
                    <a:gd name="connsiteY46" fmla="*/ 95250 h 1327150"/>
                    <a:gd name="connsiteX47" fmla="*/ 1978025 w 2308225"/>
                    <a:gd name="connsiteY47" fmla="*/ 85725 h 1327150"/>
                    <a:gd name="connsiteX48" fmla="*/ 2003425 w 2308225"/>
                    <a:gd name="connsiteY48" fmla="*/ 76200 h 1327150"/>
                    <a:gd name="connsiteX49" fmla="*/ 2038350 w 2308225"/>
                    <a:gd name="connsiteY49" fmla="*/ 63500 h 1327150"/>
                    <a:gd name="connsiteX50" fmla="*/ 2047875 w 2308225"/>
                    <a:gd name="connsiteY50" fmla="*/ 60325 h 1327150"/>
                    <a:gd name="connsiteX51" fmla="*/ 2101850 w 2308225"/>
                    <a:gd name="connsiteY51" fmla="*/ 50800 h 1327150"/>
                    <a:gd name="connsiteX52" fmla="*/ 2117725 w 2308225"/>
                    <a:gd name="connsiteY52" fmla="*/ 47625 h 1327150"/>
                    <a:gd name="connsiteX53" fmla="*/ 2149475 w 2308225"/>
                    <a:gd name="connsiteY53" fmla="*/ 38100 h 1327150"/>
                    <a:gd name="connsiteX54" fmla="*/ 2168525 w 2308225"/>
                    <a:gd name="connsiteY54" fmla="*/ 31750 h 1327150"/>
                    <a:gd name="connsiteX55" fmla="*/ 2212975 w 2308225"/>
                    <a:gd name="connsiteY55" fmla="*/ 22225 h 1327150"/>
                    <a:gd name="connsiteX56" fmla="*/ 2222500 w 2308225"/>
                    <a:gd name="connsiteY56" fmla="*/ 19050 h 1327150"/>
                    <a:gd name="connsiteX57" fmla="*/ 2257425 w 2308225"/>
                    <a:gd name="connsiteY57" fmla="*/ 15875 h 1327150"/>
                    <a:gd name="connsiteX58" fmla="*/ 2292350 w 2308225"/>
                    <a:gd name="connsiteY58" fmla="*/ 6350 h 1327150"/>
                    <a:gd name="connsiteX59" fmla="*/ 2308225 w 2308225"/>
                    <a:gd name="connsiteY5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58925 w 2308225"/>
                    <a:gd name="connsiteY31" fmla="*/ 412750 h 1327150"/>
                    <a:gd name="connsiteX32" fmla="*/ 1577975 w 2308225"/>
                    <a:gd name="connsiteY32" fmla="*/ 400050 h 1327150"/>
                    <a:gd name="connsiteX33" fmla="*/ 1609725 w 2308225"/>
                    <a:gd name="connsiteY33" fmla="*/ 374650 h 1327150"/>
                    <a:gd name="connsiteX34" fmla="*/ 1638300 w 2308225"/>
                    <a:gd name="connsiteY34" fmla="*/ 352425 h 1327150"/>
                    <a:gd name="connsiteX35" fmla="*/ 1654175 w 2308225"/>
                    <a:gd name="connsiteY35" fmla="*/ 339725 h 1327150"/>
                    <a:gd name="connsiteX36" fmla="*/ 1701800 w 2308225"/>
                    <a:gd name="connsiteY36" fmla="*/ 292100 h 1327150"/>
                    <a:gd name="connsiteX37" fmla="*/ 1733550 w 2308225"/>
                    <a:gd name="connsiteY37" fmla="*/ 260350 h 1327150"/>
                    <a:gd name="connsiteX38" fmla="*/ 1762125 w 2308225"/>
                    <a:gd name="connsiteY38" fmla="*/ 238125 h 1327150"/>
                    <a:gd name="connsiteX39" fmla="*/ 1778000 w 2308225"/>
                    <a:gd name="connsiteY39" fmla="*/ 222250 h 1327150"/>
                    <a:gd name="connsiteX40" fmla="*/ 1825625 w 2308225"/>
                    <a:gd name="connsiteY40" fmla="*/ 184150 h 1327150"/>
                    <a:gd name="connsiteX41" fmla="*/ 1838325 w 2308225"/>
                    <a:gd name="connsiteY41" fmla="*/ 171450 h 1327150"/>
                    <a:gd name="connsiteX42" fmla="*/ 1879600 w 2308225"/>
                    <a:gd name="connsiteY42" fmla="*/ 142875 h 1327150"/>
                    <a:gd name="connsiteX43" fmla="*/ 1895475 w 2308225"/>
                    <a:gd name="connsiteY43" fmla="*/ 133350 h 1327150"/>
                    <a:gd name="connsiteX44" fmla="*/ 1930400 w 2308225"/>
                    <a:gd name="connsiteY44" fmla="*/ 114300 h 1327150"/>
                    <a:gd name="connsiteX45" fmla="*/ 1965325 w 2308225"/>
                    <a:gd name="connsiteY45" fmla="*/ 95250 h 1327150"/>
                    <a:gd name="connsiteX46" fmla="*/ 1978025 w 2308225"/>
                    <a:gd name="connsiteY46" fmla="*/ 85725 h 1327150"/>
                    <a:gd name="connsiteX47" fmla="*/ 2003425 w 2308225"/>
                    <a:gd name="connsiteY47" fmla="*/ 76200 h 1327150"/>
                    <a:gd name="connsiteX48" fmla="*/ 2038350 w 2308225"/>
                    <a:gd name="connsiteY48" fmla="*/ 63500 h 1327150"/>
                    <a:gd name="connsiteX49" fmla="*/ 2047875 w 2308225"/>
                    <a:gd name="connsiteY49" fmla="*/ 60325 h 1327150"/>
                    <a:gd name="connsiteX50" fmla="*/ 2101850 w 2308225"/>
                    <a:gd name="connsiteY50" fmla="*/ 50800 h 1327150"/>
                    <a:gd name="connsiteX51" fmla="*/ 2117725 w 2308225"/>
                    <a:gd name="connsiteY51" fmla="*/ 47625 h 1327150"/>
                    <a:gd name="connsiteX52" fmla="*/ 2149475 w 2308225"/>
                    <a:gd name="connsiteY52" fmla="*/ 38100 h 1327150"/>
                    <a:gd name="connsiteX53" fmla="*/ 2168525 w 2308225"/>
                    <a:gd name="connsiteY53" fmla="*/ 31750 h 1327150"/>
                    <a:gd name="connsiteX54" fmla="*/ 2212975 w 2308225"/>
                    <a:gd name="connsiteY54" fmla="*/ 22225 h 1327150"/>
                    <a:gd name="connsiteX55" fmla="*/ 2222500 w 2308225"/>
                    <a:gd name="connsiteY55" fmla="*/ 19050 h 1327150"/>
                    <a:gd name="connsiteX56" fmla="*/ 2257425 w 2308225"/>
                    <a:gd name="connsiteY56" fmla="*/ 15875 h 1327150"/>
                    <a:gd name="connsiteX57" fmla="*/ 2292350 w 2308225"/>
                    <a:gd name="connsiteY57" fmla="*/ 6350 h 1327150"/>
                    <a:gd name="connsiteX58" fmla="*/ 2308225 w 2308225"/>
                    <a:gd name="connsiteY5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654175 w 2308225"/>
                    <a:gd name="connsiteY34" fmla="*/ 339725 h 1327150"/>
                    <a:gd name="connsiteX35" fmla="*/ 1701800 w 2308225"/>
                    <a:gd name="connsiteY35" fmla="*/ 292100 h 1327150"/>
                    <a:gd name="connsiteX36" fmla="*/ 1733550 w 2308225"/>
                    <a:gd name="connsiteY36" fmla="*/ 260350 h 1327150"/>
                    <a:gd name="connsiteX37" fmla="*/ 1762125 w 2308225"/>
                    <a:gd name="connsiteY37" fmla="*/ 238125 h 1327150"/>
                    <a:gd name="connsiteX38" fmla="*/ 1778000 w 2308225"/>
                    <a:gd name="connsiteY38" fmla="*/ 222250 h 1327150"/>
                    <a:gd name="connsiteX39" fmla="*/ 1825625 w 2308225"/>
                    <a:gd name="connsiteY39" fmla="*/ 184150 h 1327150"/>
                    <a:gd name="connsiteX40" fmla="*/ 1838325 w 2308225"/>
                    <a:gd name="connsiteY40" fmla="*/ 171450 h 1327150"/>
                    <a:gd name="connsiteX41" fmla="*/ 1879600 w 2308225"/>
                    <a:gd name="connsiteY41" fmla="*/ 142875 h 1327150"/>
                    <a:gd name="connsiteX42" fmla="*/ 1895475 w 2308225"/>
                    <a:gd name="connsiteY42" fmla="*/ 133350 h 1327150"/>
                    <a:gd name="connsiteX43" fmla="*/ 1930400 w 2308225"/>
                    <a:gd name="connsiteY43" fmla="*/ 114300 h 1327150"/>
                    <a:gd name="connsiteX44" fmla="*/ 1965325 w 2308225"/>
                    <a:gd name="connsiteY44" fmla="*/ 95250 h 1327150"/>
                    <a:gd name="connsiteX45" fmla="*/ 1978025 w 2308225"/>
                    <a:gd name="connsiteY45" fmla="*/ 85725 h 1327150"/>
                    <a:gd name="connsiteX46" fmla="*/ 2003425 w 2308225"/>
                    <a:gd name="connsiteY46" fmla="*/ 76200 h 1327150"/>
                    <a:gd name="connsiteX47" fmla="*/ 2038350 w 2308225"/>
                    <a:gd name="connsiteY47" fmla="*/ 63500 h 1327150"/>
                    <a:gd name="connsiteX48" fmla="*/ 2047875 w 2308225"/>
                    <a:gd name="connsiteY48" fmla="*/ 60325 h 1327150"/>
                    <a:gd name="connsiteX49" fmla="*/ 2101850 w 2308225"/>
                    <a:gd name="connsiteY49" fmla="*/ 50800 h 1327150"/>
                    <a:gd name="connsiteX50" fmla="*/ 2117725 w 2308225"/>
                    <a:gd name="connsiteY50" fmla="*/ 47625 h 1327150"/>
                    <a:gd name="connsiteX51" fmla="*/ 2149475 w 2308225"/>
                    <a:gd name="connsiteY51" fmla="*/ 38100 h 1327150"/>
                    <a:gd name="connsiteX52" fmla="*/ 2168525 w 2308225"/>
                    <a:gd name="connsiteY52" fmla="*/ 31750 h 1327150"/>
                    <a:gd name="connsiteX53" fmla="*/ 2212975 w 2308225"/>
                    <a:gd name="connsiteY53" fmla="*/ 22225 h 1327150"/>
                    <a:gd name="connsiteX54" fmla="*/ 2222500 w 2308225"/>
                    <a:gd name="connsiteY54" fmla="*/ 19050 h 1327150"/>
                    <a:gd name="connsiteX55" fmla="*/ 2257425 w 2308225"/>
                    <a:gd name="connsiteY55" fmla="*/ 15875 h 1327150"/>
                    <a:gd name="connsiteX56" fmla="*/ 2292350 w 2308225"/>
                    <a:gd name="connsiteY56" fmla="*/ 6350 h 1327150"/>
                    <a:gd name="connsiteX57" fmla="*/ 2308225 w 2308225"/>
                    <a:gd name="connsiteY5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701800 w 2308225"/>
                    <a:gd name="connsiteY34" fmla="*/ 292100 h 1327150"/>
                    <a:gd name="connsiteX35" fmla="*/ 1733550 w 2308225"/>
                    <a:gd name="connsiteY35" fmla="*/ 260350 h 1327150"/>
                    <a:gd name="connsiteX36" fmla="*/ 1762125 w 2308225"/>
                    <a:gd name="connsiteY36" fmla="*/ 238125 h 1327150"/>
                    <a:gd name="connsiteX37" fmla="*/ 1778000 w 2308225"/>
                    <a:gd name="connsiteY37" fmla="*/ 222250 h 1327150"/>
                    <a:gd name="connsiteX38" fmla="*/ 1825625 w 2308225"/>
                    <a:gd name="connsiteY38" fmla="*/ 184150 h 1327150"/>
                    <a:gd name="connsiteX39" fmla="*/ 1838325 w 2308225"/>
                    <a:gd name="connsiteY39" fmla="*/ 171450 h 1327150"/>
                    <a:gd name="connsiteX40" fmla="*/ 1879600 w 2308225"/>
                    <a:gd name="connsiteY40" fmla="*/ 142875 h 1327150"/>
                    <a:gd name="connsiteX41" fmla="*/ 1895475 w 2308225"/>
                    <a:gd name="connsiteY41" fmla="*/ 133350 h 1327150"/>
                    <a:gd name="connsiteX42" fmla="*/ 1930400 w 2308225"/>
                    <a:gd name="connsiteY42" fmla="*/ 114300 h 1327150"/>
                    <a:gd name="connsiteX43" fmla="*/ 1965325 w 2308225"/>
                    <a:gd name="connsiteY43" fmla="*/ 95250 h 1327150"/>
                    <a:gd name="connsiteX44" fmla="*/ 1978025 w 2308225"/>
                    <a:gd name="connsiteY44" fmla="*/ 85725 h 1327150"/>
                    <a:gd name="connsiteX45" fmla="*/ 2003425 w 2308225"/>
                    <a:gd name="connsiteY45" fmla="*/ 76200 h 1327150"/>
                    <a:gd name="connsiteX46" fmla="*/ 2038350 w 2308225"/>
                    <a:gd name="connsiteY46" fmla="*/ 63500 h 1327150"/>
                    <a:gd name="connsiteX47" fmla="*/ 2047875 w 2308225"/>
                    <a:gd name="connsiteY47" fmla="*/ 60325 h 1327150"/>
                    <a:gd name="connsiteX48" fmla="*/ 2101850 w 2308225"/>
                    <a:gd name="connsiteY48" fmla="*/ 50800 h 1327150"/>
                    <a:gd name="connsiteX49" fmla="*/ 2117725 w 2308225"/>
                    <a:gd name="connsiteY49" fmla="*/ 47625 h 1327150"/>
                    <a:gd name="connsiteX50" fmla="*/ 2149475 w 2308225"/>
                    <a:gd name="connsiteY50" fmla="*/ 38100 h 1327150"/>
                    <a:gd name="connsiteX51" fmla="*/ 2168525 w 2308225"/>
                    <a:gd name="connsiteY51" fmla="*/ 31750 h 1327150"/>
                    <a:gd name="connsiteX52" fmla="*/ 2212975 w 2308225"/>
                    <a:gd name="connsiteY52" fmla="*/ 22225 h 1327150"/>
                    <a:gd name="connsiteX53" fmla="*/ 2222500 w 2308225"/>
                    <a:gd name="connsiteY53" fmla="*/ 19050 h 1327150"/>
                    <a:gd name="connsiteX54" fmla="*/ 2257425 w 2308225"/>
                    <a:gd name="connsiteY54" fmla="*/ 15875 h 1327150"/>
                    <a:gd name="connsiteX55" fmla="*/ 2292350 w 2308225"/>
                    <a:gd name="connsiteY55" fmla="*/ 6350 h 1327150"/>
                    <a:gd name="connsiteX56" fmla="*/ 2308225 w 2308225"/>
                    <a:gd name="connsiteY5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38325 w 2308225"/>
                    <a:gd name="connsiteY38" fmla="*/ 171450 h 1327150"/>
                    <a:gd name="connsiteX39" fmla="*/ 1879600 w 2308225"/>
                    <a:gd name="connsiteY39" fmla="*/ 142875 h 1327150"/>
                    <a:gd name="connsiteX40" fmla="*/ 1895475 w 2308225"/>
                    <a:gd name="connsiteY40" fmla="*/ 133350 h 1327150"/>
                    <a:gd name="connsiteX41" fmla="*/ 1930400 w 2308225"/>
                    <a:gd name="connsiteY41" fmla="*/ 114300 h 1327150"/>
                    <a:gd name="connsiteX42" fmla="*/ 1965325 w 2308225"/>
                    <a:gd name="connsiteY42" fmla="*/ 95250 h 1327150"/>
                    <a:gd name="connsiteX43" fmla="*/ 1978025 w 2308225"/>
                    <a:gd name="connsiteY43" fmla="*/ 85725 h 1327150"/>
                    <a:gd name="connsiteX44" fmla="*/ 2003425 w 2308225"/>
                    <a:gd name="connsiteY44" fmla="*/ 76200 h 1327150"/>
                    <a:gd name="connsiteX45" fmla="*/ 2038350 w 2308225"/>
                    <a:gd name="connsiteY45" fmla="*/ 63500 h 1327150"/>
                    <a:gd name="connsiteX46" fmla="*/ 2047875 w 2308225"/>
                    <a:gd name="connsiteY46" fmla="*/ 60325 h 1327150"/>
                    <a:gd name="connsiteX47" fmla="*/ 2101850 w 2308225"/>
                    <a:gd name="connsiteY47" fmla="*/ 50800 h 1327150"/>
                    <a:gd name="connsiteX48" fmla="*/ 2117725 w 2308225"/>
                    <a:gd name="connsiteY48" fmla="*/ 47625 h 1327150"/>
                    <a:gd name="connsiteX49" fmla="*/ 2149475 w 2308225"/>
                    <a:gd name="connsiteY49" fmla="*/ 38100 h 1327150"/>
                    <a:gd name="connsiteX50" fmla="*/ 2168525 w 2308225"/>
                    <a:gd name="connsiteY50" fmla="*/ 31750 h 1327150"/>
                    <a:gd name="connsiteX51" fmla="*/ 2212975 w 2308225"/>
                    <a:gd name="connsiteY51" fmla="*/ 22225 h 1327150"/>
                    <a:gd name="connsiteX52" fmla="*/ 2222500 w 2308225"/>
                    <a:gd name="connsiteY52" fmla="*/ 19050 h 1327150"/>
                    <a:gd name="connsiteX53" fmla="*/ 2257425 w 2308225"/>
                    <a:gd name="connsiteY53" fmla="*/ 15875 h 1327150"/>
                    <a:gd name="connsiteX54" fmla="*/ 2292350 w 2308225"/>
                    <a:gd name="connsiteY54" fmla="*/ 6350 h 1327150"/>
                    <a:gd name="connsiteX55" fmla="*/ 2308225 w 2308225"/>
                    <a:gd name="connsiteY5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895475 w 2308225"/>
                    <a:gd name="connsiteY39" fmla="*/ 133350 h 1327150"/>
                    <a:gd name="connsiteX40" fmla="*/ 1930400 w 2308225"/>
                    <a:gd name="connsiteY40" fmla="*/ 114300 h 1327150"/>
                    <a:gd name="connsiteX41" fmla="*/ 1965325 w 2308225"/>
                    <a:gd name="connsiteY41" fmla="*/ 95250 h 1327150"/>
                    <a:gd name="connsiteX42" fmla="*/ 1978025 w 2308225"/>
                    <a:gd name="connsiteY42" fmla="*/ 85725 h 1327150"/>
                    <a:gd name="connsiteX43" fmla="*/ 2003425 w 2308225"/>
                    <a:gd name="connsiteY43" fmla="*/ 76200 h 1327150"/>
                    <a:gd name="connsiteX44" fmla="*/ 2038350 w 2308225"/>
                    <a:gd name="connsiteY44" fmla="*/ 63500 h 1327150"/>
                    <a:gd name="connsiteX45" fmla="*/ 2047875 w 2308225"/>
                    <a:gd name="connsiteY45" fmla="*/ 60325 h 1327150"/>
                    <a:gd name="connsiteX46" fmla="*/ 2101850 w 2308225"/>
                    <a:gd name="connsiteY46" fmla="*/ 50800 h 1327150"/>
                    <a:gd name="connsiteX47" fmla="*/ 2117725 w 2308225"/>
                    <a:gd name="connsiteY47" fmla="*/ 47625 h 1327150"/>
                    <a:gd name="connsiteX48" fmla="*/ 2149475 w 2308225"/>
                    <a:gd name="connsiteY48" fmla="*/ 38100 h 1327150"/>
                    <a:gd name="connsiteX49" fmla="*/ 2168525 w 2308225"/>
                    <a:gd name="connsiteY49" fmla="*/ 31750 h 1327150"/>
                    <a:gd name="connsiteX50" fmla="*/ 2212975 w 2308225"/>
                    <a:gd name="connsiteY50" fmla="*/ 22225 h 1327150"/>
                    <a:gd name="connsiteX51" fmla="*/ 2222500 w 2308225"/>
                    <a:gd name="connsiteY51" fmla="*/ 19050 h 1327150"/>
                    <a:gd name="connsiteX52" fmla="*/ 2257425 w 2308225"/>
                    <a:gd name="connsiteY52" fmla="*/ 15875 h 1327150"/>
                    <a:gd name="connsiteX53" fmla="*/ 2292350 w 2308225"/>
                    <a:gd name="connsiteY53" fmla="*/ 6350 h 1327150"/>
                    <a:gd name="connsiteX54" fmla="*/ 2308225 w 2308225"/>
                    <a:gd name="connsiteY5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03425 w 2308225"/>
                    <a:gd name="connsiteY42" fmla="*/ 76200 h 1327150"/>
                    <a:gd name="connsiteX43" fmla="*/ 2038350 w 2308225"/>
                    <a:gd name="connsiteY43" fmla="*/ 63500 h 1327150"/>
                    <a:gd name="connsiteX44" fmla="*/ 2047875 w 2308225"/>
                    <a:gd name="connsiteY44" fmla="*/ 60325 h 1327150"/>
                    <a:gd name="connsiteX45" fmla="*/ 2101850 w 2308225"/>
                    <a:gd name="connsiteY45" fmla="*/ 50800 h 1327150"/>
                    <a:gd name="connsiteX46" fmla="*/ 2117725 w 2308225"/>
                    <a:gd name="connsiteY46" fmla="*/ 47625 h 1327150"/>
                    <a:gd name="connsiteX47" fmla="*/ 2149475 w 2308225"/>
                    <a:gd name="connsiteY47" fmla="*/ 38100 h 1327150"/>
                    <a:gd name="connsiteX48" fmla="*/ 2168525 w 2308225"/>
                    <a:gd name="connsiteY48" fmla="*/ 31750 h 1327150"/>
                    <a:gd name="connsiteX49" fmla="*/ 2212975 w 2308225"/>
                    <a:gd name="connsiteY49" fmla="*/ 22225 h 1327150"/>
                    <a:gd name="connsiteX50" fmla="*/ 2222500 w 2308225"/>
                    <a:gd name="connsiteY50" fmla="*/ 19050 h 1327150"/>
                    <a:gd name="connsiteX51" fmla="*/ 2257425 w 2308225"/>
                    <a:gd name="connsiteY51" fmla="*/ 15875 h 1327150"/>
                    <a:gd name="connsiteX52" fmla="*/ 2292350 w 2308225"/>
                    <a:gd name="connsiteY52" fmla="*/ 6350 h 1327150"/>
                    <a:gd name="connsiteX53" fmla="*/ 2308225 w 2308225"/>
                    <a:gd name="connsiteY5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17725 w 2308225"/>
                    <a:gd name="connsiteY45" fmla="*/ 47625 h 1327150"/>
                    <a:gd name="connsiteX46" fmla="*/ 2149475 w 2308225"/>
                    <a:gd name="connsiteY46" fmla="*/ 38100 h 1327150"/>
                    <a:gd name="connsiteX47" fmla="*/ 2168525 w 2308225"/>
                    <a:gd name="connsiteY47" fmla="*/ 31750 h 1327150"/>
                    <a:gd name="connsiteX48" fmla="*/ 2212975 w 2308225"/>
                    <a:gd name="connsiteY48" fmla="*/ 22225 h 1327150"/>
                    <a:gd name="connsiteX49" fmla="*/ 2222500 w 2308225"/>
                    <a:gd name="connsiteY49" fmla="*/ 19050 h 1327150"/>
                    <a:gd name="connsiteX50" fmla="*/ 2257425 w 2308225"/>
                    <a:gd name="connsiteY50" fmla="*/ 15875 h 1327150"/>
                    <a:gd name="connsiteX51" fmla="*/ 2292350 w 2308225"/>
                    <a:gd name="connsiteY51" fmla="*/ 6350 h 1327150"/>
                    <a:gd name="connsiteX52" fmla="*/ 2308225 w 2308225"/>
                    <a:gd name="connsiteY5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49475 w 2308225"/>
                    <a:gd name="connsiteY45" fmla="*/ 38100 h 1327150"/>
                    <a:gd name="connsiteX46" fmla="*/ 2168525 w 2308225"/>
                    <a:gd name="connsiteY46" fmla="*/ 31750 h 1327150"/>
                    <a:gd name="connsiteX47" fmla="*/ 2212975 w 2308225"/>
                    <a:gd name="connsiteY47" fmla="*/ 22225 h 1327150"/>
                    <a:gd name="connsiteX48" fmla="*/ 2222500 w 2308225"/>
                    <a:gd name="connsiteY48" fmla="*/ 19050 h 1327150"/>
                    <a:gd name="connsiteX49" fmla="*/ 2257425 w 2308225"/>
                    <a:gd name="connsiteY49" fmla="*/ 15875 h 1327150"/>
                    <a:gd name="connsiteX50" fmla="*/ 2292350 w 2308225"/>
                    <a:gd name="connsiteY50" fmla="*/ 6350 h 1327150"/>
                    <a:gd name="connsiteX51" fmla="*/ 2308225 w 2308225"/>
                    <a:gd name="connsiteY5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22500 w 2308225"/>
                    <a:gd name="connsiteY47" fmla="*/ 19050 h 1327150"/>
                    <a:gd name="connsiteX48" fmla="*/ 2257425 w 2308225"/>
                    <a:gd name="connsiteY48" fmla="*/ 15875 h 1327150"/>
                    <a:gd name="connsiteX49" fmla="*/ 2292350 w 2308225"/>
                    <a:gd name="connsiteY49" fmla="*/ 6350 h 1327150"/>
                    <a:gd name="connsiteX50" fmla="*/ 2308225 w 2308225"/>
                    <a:gd name="connsiteY5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57425 w 2308225"/>
                    <a:gd name="connsiteY47" fmla="*/ 15875 h 1327150"/>
                    <a:gd name="connsiteX48" fmla="*/ 2292350 w 2308225"/>
                    <a:gd name="connsiteY48" fmla="*/ 6350 h 1327150"/>
                    <a:gd name="connsiteX49" fmla="*/ 2308225 w 2308225"/>
                    <a:gd name="connsiteY49" fmla="*/ 0 h 132715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49475 w 2292350"/>
                    <a:gd name="connsiteY44" fmla="*/ 31750 h 1320800"/>
                    <a:gd name="connsiteX45" fmla="*/ 2168525 w 2292350"/>
                    <a:gd name="connsiteY45" fmla="*/ 25400 h 1320800"/>
                    <a:gd name="connsiteX46" fmla="*/ 2212975 w 2292350"/>
                    <a:gd name="connsiteY46" fmla="*/ 15875 h 1320800"/>
                    <a:gd name="connsiteX47" fmla="*/ 2257425 w 2292350"/>
                    <a:gd name="connsiteY47" fmla="*/ 9525 h 1320800"/>
                    <a:gd name="connsiteX48" fmla="*/ 2292350 w 2292350"/>
                    <a:gd name="connsiteY48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68525 w 2292350"/>
                    <a:gd name="connsiteY44" fmla="*/ 25400 h 1320800"/>
                    <a:gd name="connsiteX45" fmla="*/ 2212975 w 2292350"/>
                    <a:gd name="connsiteY45" fmla="*/ 15875 h 1320800"/>
                    <a:gd name="connsiteX46" fmla="*/ 2257425 w 2292350"/>
                    <a:gd name="connsiteY46" fmla="*/ 9525 h 1320800"/>
                    <a:gd name="connsiteX47" fmla="*/ 2292350 w 2292350"/>
                    <a:gd name="connsiteY47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78025 w 2292350"/>
                    <a:gd name="connsiteY40" fmla="*/ 79375 h 1320800"/>
                    <a:gd name="connsiteX41" fmla="*/ 2038350 w 2292350"/>
                    <a:gd name="connsiteY41" fmla="*/ 57150 h 1320800"/>
                    <a:gd name="connsiteX42" fmla="*/ 2101850 w 2292350"/>
                    <a:gd name="connsiteY42" fmla="*/ 44450 h 1320800"/>
                    <a:gd name="connsiteX43" fmla="*/ 2168525 w 2292350"/>
                    <a:gd name="connsiteY43" fmla="*/ 25400 h 1320800"/>
                    <a:gd name="connsiteX44" fmla="*/ 2212975 w 2292350"/>
                    <a:gd name="connsiteY44" fmla="*/ 15875 h 1320800"/>
                    <a:gd name="connsiteX45" fmla="*/ 2257425 w 2292350"/>
                    <a:gd name="connsiteY45" fmla="*/ 9525 h 1320800"/>
                    <a:gd name="connsiteX46" fmla="*/ 2292350 w 2292350"/>
                    <a:gd name="connsiteY46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78000 w 2292350"/>
                    <a:gd name="connsiteY35" fmla="*/ 215900 h 1320800"/>
                    <a:gd name="connsiteX36" fmla="*/ 1825625 w 2292350"/>
                    <a:gd name="connsiteY36" fmla="*/ 177800 h 1320800"/>
                    <a:gd name="connsiteX37" fmla="*/ 1879600 w 2292350"/>
                    <a:gd name="connsiteY37" fmla="*/ 136525 h 1320800"/>
                    <a:gd name="connsiteX38" fmla="*/ 1930400 w 2292350"/>
                    <a:gd name="connsiteY38" fmla="*/ 107950 h 1320800"/>
                    <a:gd name="connsiteX39" fmla="*/ 1978025 w 2292350"/>
                    <a:gd name="connsiteY39" fmla="*/ 79375 h 1320800"/>
                    <a:gd name="connsiteX40" fmla="*/ 2038350 w 2292350"/>
                    <a:gd name="connsiteY40" fmla="*/ 57150 h 1320800"/>
                    <a:gd name="connsiteX41" fmla="*/ 2101850 w 2292350"/>
                    <a:gd name="connsiteY41" fmla="*/ 44450 h 1320800"/>
                    <a:gd name="connsiteX42" fmla="*/ 2168525 w 2292350"/>
                    <a:gd name="connsiteY42" fmla="*/ 25400 h 1320800"/>
                    <a:gd name="connsiteX43" fmla="*/ 2212975 w 2292350"/>
                    <a:gd name="connsiteY43" fmla="*/ 15875 h 1320800"/>
                    <a:gd name="connsiteX44" fmla="*/ 2257425 w 2292350"/>
                    <a:gd name="connsiteY44" fmla="*/ 9525 h 1320800"/>
                    <a:gd name="connsiteX45" fmla="*/ 2292350 w 2292350"/>
                    <a:gd name="connsiteY45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514475 w 2292350"/>
                    <a:gd name="connsiteY29" fmla="*/ 444500 h 1320800"/>
                    <a:gd name="connsiteX30" fmla="*/ 1577975 w 2292350"/>
                    <a:gd name="connsiteY30" fmla="*/ 393700 h 1320800"/>
                    <a:gd name="connsiteX31" fmla="*/ 1638300 w 2292350"/>
                    <a:gd name="connsiteY31" fmla="*/ 346075 h 1320800"/>
                    <a:gd name="connsiteX32" fmla="*/ 1701800 w 2292350"/>
                    <a:gd name="connsiteY32" fmla="*/ 285750 h 1320800"/>
                    <a:gd name="connsiteX33" fmla="*/ 1733550 w 2292350"/>
                    <a:gd name="connsiteY33" fmla="*/ 254000 h 1320800"/>
                    <a:gd name="connsiteX34" fmla="*/ 1778000 w 2292350"/>
                    <a:gd name="connsiteY34" fmla="*/ 215900 h 1320800"/>
                    <a:gd name="connsiteX35" fmla="*/ 1825625 w 2292350"/>
                    <a:gd name="connsiteY35" fmla="*/ 177800 h 1320800"/>
                    <a:gd name="connsiteX36" fmla="*/ 1879600 w 2292350"/>
                    <a:gd name="connsiteY36" fmla="*/ 136525 h 1320800"/>
                    <a:gd name="connsiteX37" fmla="*/ 1930400 w 2292350"/>
                    <a:gd name="connsiteY37" fmla="*/ 107950 h 1320800"/>
                    <a:gd name="connsiteX38" fmla="*/ 1978025 w 2292350"/>
                    <a:gd name="connsiteY38" fmla="*/ 79375 h 1320800"/>
                    <a:gd name="connsiteX39" fmla="*/ 2038350 w 2292350"/>
                    <a:gd name="connsiteY39" fmla="*/ 57150 h 1320800"/>
                    <a:gd name="connsiteX40" fmla="*/ 2101850 w 2292350"/>
                    <a:gd name="connsiteY40" fmla="*/ 44450 h 1320800"/>
                    <a:gd name="connsiteX41" fmla="*/ 2168525 w 2292350"/>
                    <a:gd name="connsiteY41" fmla="*/ 25400 h 1320800"/>
                    <a:gd name="connsiteX42" fmla="*/ 2212975 w 2292350"/>
                    <a:gd name="connsiteY42" fmla="*/ 15875 h 1320800"/>
                    <a:gd name="connsiteX43" fmla="*/ 2257425 w 2292350"/>
                    <a:gd name="connsiteY43" fmla="*/ 9525 h 1320800"/>
                    <a:gd name="connsiteX44" fmla="*/ 2292350 w 2292350"/>
                    <a:gd name="connsiteY44" fmla="*/ 0 h 132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92350" h="1320800">
                      <a:moveTo>
                        <a:pt x="0" y="1320800"/>
                      </a:moveTo>
                      <a:cubicBezTo>
                        <a:pt x="10583" y="1312201"/>
                        <a:pt x="39158" y="1290108"/>
                        <a:pt x="50800" y="1279525"/>
                      </a:cubicBezTo>
                      <a:cubicBezTo>
                        <a:pt x="62442" y="1268942"/>
                        <a:pt x="58208" y="1268413"/>
                        <a:pt x="69850" y="1257300"/>
                      </a:cubicBezTo>
                      <a:cubicBezTo>
                        <a:pt x="79904" y="1247775"/>
                        <a:pt x="109008" y="1224492"/>
                        <a:pt x="120650" y="1212850"/>
                      </a:cubicBezTo>
                      <a:cubicBezTo>
                        <a:pt x="138112" y="1196975"/>
                        <a:pt x="159279" y="1176867"/>
                        <a:pt x="174625" y="1162050"/>
                      </a:cubicBezTo>
                      <a:cubicBezTo>
                        <a:pt x="189971" y="1147233"/>
                        <a:pt x="198967" y="1136121"/>
                        <a:pt x="212725" y="1123950"/>
                      </a:cubicBezTo>
                      <a:cubicBezTo>
                        <a:pt x="226483" y="1111779"/>
                        <a:pt x="240242" y="1099608"/>
                        <a:pt x="257175" y="1089025"/>
                      </a:cubicBezTo>
                      <a:cubicBezTo>
                        <a:pt x="274108" y="1078442"/>
                        <a:pt x="299508" y="1067858"/>
                        <a:pt x="314325" y="1060450"/>
                      </a:cubicBezTo>
                      <a:cubicBezTo>
                        <a:pt x="337006" y="1045329"/>
                        <a:pt x="325971" y="1049601"/>
                        <a:pt x="346075" y="1044575"/>
                      </a:cubicBezTo>
                      <a:cubicBezTo>
                        <a:pt x="359304" y="1037696"/>
                        <a:pt x="379412" y="1025525"/>
                        <a:pt x="393700" y="1019175"/>
                      </a:cubicBezTo>
                      <a:cubicBezTo>
                        <a:pt x="407988" y="1012825"/>
                        <a:pt x="414867" y="1012296"/>
                        <a:pt x="431800" y="1006475"/>
                      </a:cubicBezTo>
                      <a:lnTo>
                        <a:pt x="495300" y="984250"/>
                      </a:lnTo>
                      <a:cubicBezTo>
                        <a:pt x="517525" y="976313"/>
                        <a:pt x="546100" y="965200"/>
                        <a:pt x="565150" y="958850"/>
                      </a:cubicBezTo>
                      <a:cubicBezTo>
                        <a:pt x="584200" y="952500"/>
                        <a:pt x="595313" y="949854"/>
                        <a:pt x="609600" y="946150"/>
                      </a:cubicBezTo>
                      <a:cubicBezTo>
                        <a:pt x="623887" y="942446"/>
                        <a:pt x="632883" y="941388"/>
                        <a:pt x="650875" y="936625"/>
                      </a:cubicBezTo>
                      <a:cubicBezTo>
                        <a:pt x="668867" y="931863"/>
                        <a:pt x="697442" y="924983"/>
                        <a:pt x="717550" y="917575"/>
                      </a:cubicBezTo>
                      <a:cubicBezTo>
                        <a:pt x="737658" y="910167"/>
                        <a:pt x="754592" y="900112"/>
                        <a:pt x="771525" y="892175"/>
                      </a:cubicBezTo>
                      <a:lnTo>
                        <a:pt x="819150" y="869950"/>
                      </a:lnTo>
                      <a:cubicBezTo>
                        <a:pt x="835554" y="862542"/>
                        <a:pt x="853546" y="855663"/>
                        <a:pt x="869950" y="847725"/>
                      </a:cubicBezTo>
                      <a:cubicBezTo>
                        <a:pt x="886354" y="839788"/>
                        <a:pt x="902229" y="830792"/>
                        <a:pt x="917575" y="822325"/>
                      </a:cubicBezTo>
                      <a:cubicBezTo>
                        <a:pt x="932921" y="813858"/>
                        <a:pt x="941917" y="806450"/>
                        <a:pt x="962025" y="796925"/>
                      </a:cubicBezTo>
                      <a:cubicBezTo>
                        <a:pt x="982133" y="787400"/>
                        <a:pt x="1017058" y="773642"/>
                        <a:pt x="1038225" y="765175"/>
                      </a:cubicBezTo>
                      <a:cubicBezTo>
                        <a:pt x="1059392" y="756708"/>
                        <a:pt x="1069446" y="755121"/>
                        <a:pt x="1089025" y="746125"/>
                      </a:cubicBezTo>
                      <a:cubicBezTo>
                        <a:pt x="1108604" y="737129"/>
                        <a:pt x="1134533" y="723371"/>
                        <a:pt x="1155700" y="711200"/>
                      </a:cubicBezTo>
                      <a:cubicBezTo>
                        <a:pt x="1176867" y="699029"/>
                        <a:pt x="1188508" y="691621"/>
                        <a:pt x="1216025" y="673100"/>
                      </a:cubicBezTo>
                      <a:cubicBezTo>
                        <a:pt x="1243542" y="654579"/>
                        <a:pt x="1296988" y="617008"/>
                        <a:pt x="1320800" y="600075"/>
                      </a:cubicBezTo>
                      <a:cubicBezTo>
                        <a:pt x="1344613" y="583142"/>
                        <a:pt x="1342496" y="584729"/>
                        <a:pt x="1358900" y="571500"/>
                      </a:cubicBezTo>
                      <a:cubicBezTo>
                        <a:pt x="1375304" y="558271"/>
                        <a:pt x="1402821" y="534988"/>
                        <a:pt x="1419225" y="520700"/>
                      </a:cubicBezTo>
                      <a:cubicBezTo>
                        <a:pt x="1435629" y="506412"/>
                        <a:pt x="1441450" y="498475"/>
                        <a:pt x="1457325" y="485775"/>
                      </a:cubicBezTo>
                      <a:cubicBezTo>
                        <a:pt x="1473200" y="473075"/>
                        <a:pt x="1494367" y="459846"/>
                        <a:pt x="1514475" y="444500"/>
                      </a:cubicBezTo>
                      <a:cubicBezTo>
                        <a:pt x="1534583" y="429154"/>
                        <a:pt x="1562100" y="406400"/>
                        <a:pt x="1577975" y="393700"/>
                      </a:cubicBezTo>
                      <a:lnTo>
                        <a:pt x="1638300" y="346075"/>
                      </a:lnTo>
                      <a:cubicBezTo>
                        <a:pt x="1653646" y="332317"/>
                        <a:pt x="1685925" y="301096"/>
                        <a:pt x="1701800" y="285750"/>
                      </a:cubicBezTo>
                      <a:cubicBezTo>
                        <a:pt x="1717675" y="270404"/>
                        <a:pt x="1720850" y="265642"/>
                        <a:pt x="1733550" y="254000"/>
                      </a:cubicBezTo>
                      <a:cubicBezTo>
                        <a:pt x="1746250" y="242358"/>
                        <a:pt x="1762654" y="228600"/>
                        <a:pt x="1778000" y="215900"/>
                      </a:cubicBezTo>
                      <a:cubicBezTo>
                        <a:pt x="1793346" y="203200"/>
                        <a:pt x="1808692" y="191029"/>
                        <a:pt x="1825625" y="177800"/>
                      </a:cubicBezTo>
                      <a:cubicBezTo>
                        <a:pt x="1842558" y="164571"/>
                        <a:pt x="1862138" y="148167"/>
                        <a:pt x="1879600" y="136525"/>
                      </a:cubicBezTo>
                      <a:cubicBezTo>
                        <a:pt x="1897062" y="124883"/>
                        <a:pt x="1913996" y="117475"/>
                        <a:pt x="1930400" y="107950"/>
                      </a:cubicBezTo>
                      <a:cubicBezTo>
                        <a:pt x="1946804" y="98425"/>
                        <a:pt x="1960033" y="87842"/>
                        <a:pt x="1978025" y="79375"/>
                      </a:cubicBezTo>
                      <a:cubicBezTo>
                        <a:pt x="1996017" y="70908"/>
                        <a:pt x="2017713" y="62971"/>
                        <a:pt x="2038350" y="57150"/>
                      </a:cubicBezTo>
                      <a:cubicBezTo>
                        <a:pt x="2058987" y="51329"/>
                        <a:pt x="2080154" y="49742"/>
                        <a:pt x="2101850" y="44450"/>
                      </a:cubicBezTo>
                      <a:cubicBezTo>
                        <a:pt x="2123546" y="39158"/>
                        <a:pt x="2150004" y="30163"/>
                        <a:pt x="2168525" y="25400"/>
                      </a:cubicBezTo>
                      <a:cubicBezTo>
                        <a:pt x="2187046" y="20637"/>
                        <a:pt x="2198158" y="18521"/>
                        <a:pt x="2212975" y="15875"/>
                      </a:cubicBezTo>
                      <a:cubicBezTo>
                        <a:pt x="2227792" y="13229"/>
                        <a:pt x="2244196" y="12171"/>
                        <a:pt x="2257425" y="9525"/>
                      </a:cubicBezTo>
                      <a:cubicBezTo>
                        <a:pt x="2279864" y="5037"/>
                        <a:pt x="2268180" y="8057"/>
                        <a:pt x="229235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829050" y="3383548"/>
                  <a:ext cx="2760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fr-FR" sz="1600" b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 rot="19641585">
                  <a:off x="1503971" y="3894977"/>
                  <a:ext cx="1949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Clustering Interactif</a:t>
                  </a:r>
                  <a:endParaRPr lang="fr-FR" sz="1600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hypotheses-00-default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828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hypotheses-01-efficacite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794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hypotheses-02-efficience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395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3" cy="584776"/>
              <a:chOff x="1529542" y="5902034"/>
              <a:chExt cx="8640003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3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hypotheses-03-couts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00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hypotheses-04-pertinence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964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  <a:endParaRPr lang="fr-FR" sz="1600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e 55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67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ZoneTexte 70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Groupe 58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63" name="Connecteur droit 62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e 59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hypotheses-05-rentabilite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172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etatdelart-morris-1958-lucky-luke-12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00904" y="802525"/>
            <a:ext cx="11900992" cy="5238205"/>
            <a:chOff x="1100904" y="802525"/>
            <a:chExt cx="11900992" cy="5238205"/>
          </a:xfrm>
        </p:grpSpPr>
        <p:pic>
          <p:nvPicPr>
            <p:cNvPr id="16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796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337300" y="1233319"/>
              <a:ext cx="1221740" cy="28738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34099" y="2616687"/>
              <a:ext cx="527238" cy="2425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7691" y="1611237"/>
              <a:ext cx="3143795" cy="7400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591" y="5607899"/>
              <a:ext cx="690363" cy="24426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020870" y="2004158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3450"/>
                <a:gd name="adj4" fmla="val -7687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 COUSINS DALTON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020870" y="5460029"/>
              <a:ext cx="3171130" cy="540000"/>
            </a:xfrm>
            <a:prstGeom prst="accentCallout1">
              <a:avLst>
                <a:gd name="adj1" fmla="val 52508"/>
                <a:gd name="adj2" fmla="val 712"/>
                <a:gd name="adj3" fmla="val 50384"/>
                <a:gd name="adj4" fmla="val -460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020870" y="3663867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-140091"/>
                <a:gd name="adj4" fmla="val -12437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50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04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égende à une bordure 1 17"/>
            <p:cNvSpPr/>
            <p:nvPr/>
          </p:nvSpPr>
          <p:spPr>
            <a:xfrm>
              <a:off x="9020870" y="802525"/>
              <a:ext cx="3772021" cy="472623"/>
            </a:xfrm>
            <a:prstGeom prst="accentCallout1">
              <a:avLst>
                <a:gd name="adj1" fmla="val 52508"/>
                <a:gd name="adj2" fmla="val 712"/>
                <a:gd name="adj3" fmla="val 84248"/>
                <a:gd name="adj4" fmla="val -36722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Légende à une bordure 1 19"/>
            <p:cNvSpPr/>
            <p:nvPr/>
          </p:nvSpPr>
          <p:spPr>
            <a:xfrm>
              <a:off x="9020870" y="1336713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817"/>
                <a:gd name="adj4" fmla="val -27211"/>
              </a:avLst>
            </a:prstGeom>
            <a:noFill/>
            <a:ln w="38100">
              <a:solidFill>
                <a:srgbClr val="00B0F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NUMÉRO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4125" y="1233317"/>
              <a:ext cx="263525" cy="28738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5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hypotheses-06-robustesse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323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4166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etatdelart-morris-1950-lucky-luke-2-1952-lucky-luke-4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1940186" y="1002276"/>
            <a:ext cx="8208517" cy="5746867"/>
            <a:chOff x="1940186" y="1002276"/>
            <a:chExt cx="8208517" cy="574686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153" y="1002276"/>
              <a:ext cx="1996563" cy="282232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80" y="1002276"/>
              <a:ext cx="3787440" cy="282232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186" y="3926817"/>
              <a:ext cx="2032495" cy="28223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847" y="3926817"/>
              <a:ext cx="4026907" cy="2820204"/>
            </a:xfrm>
            <a:prstGeom prst="rect">
              <a:avLst/>
            </a:prstGeom>
          </p:spPr>
        </p:pic>
        <p:sp>
          <p:nvSpPr>
            <p:cNvPr id="12" name="Accolade fermante 11"/>
            <p:cNvSpPr/>
            <p:nvPr/>
          </p:nvSpPr>
          <p:spPr>
            <a:xfrm>
              <a:off x="8351138" y="3926817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ccolade fermante 12"/>
            <p:cNvSpPr/>
            <p:nvPr/>
          </p:nvSpPr>
          <p:spPr>
            <a:xfrm>
              <a:off x="8351137" y="1004398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88703" y="177335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Très bon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888703" y="469683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Mauvais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6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etatdelart</a:t>
            </a:r>
            <a:r>
              <a:rPr lang="fr-FR" dirty="0" smtClean="0"/>
              <a:t>-</a:t>
            </a:r>
            <a:r>
              <a:rPr lang="fr-FR" dirty="0" err="1" smtClean="0"/>
              <a:t>thebault</a:t>
            </a:r>
            <a:r>
              <a:rPr lang="fr-FR" dirty="0" smtClean="0"/>
              <a:t>-transcription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AF3C0DE-BCB3-7BB8-1218-1ED998F78CEB}"/>
              </a:ext>
            </a:extLst>
          </p:cNvPr>
          <p:cNvGrpSpPr/>
          <p:nvPr/>
        </p:nvGrpSpPr>
        <p:grpSpPr>
          <a:xfrm>
            <a:off x="838200" y="1505328"/>
            <a:ext cx="10544175" cy="3919914"/>
            <a:chOff x="838200" y="1505328"/>
            <a:chExt cx="10544175" cy="39199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180465-683D-1EA4-17EE-160F29FF7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 t="1" b="1877"/>
            <a:stretch/>
          </p:blipFill>
          <p:spPr>
            <a:xfrm>
              <a:off x="838200" y="1505328"/>
              <a:ext cx="10544175" cy="31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3AA311C-B245-3D1A-3DBA-64BBEF4C9A57}"/>
                </a:ext>
              </a:extLst>
            </p:cNvPr>
            <p:cNvSpPr txBox="1"/>
            <p:nvPr/>
          </p:nvSpPr>
          <p:spPr>
            <a:xfrm rot="16200000">
              <a:off x="10684822" y="4767632"/>
              <a:ext cx="792000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2800" b="1" dirty="0" err="1"/>
                <a:t>fwa</a:t>
              </a:r>
              <a:endParaRPr lang="fr-FR" sz="2800" b="1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632ACD1-7AA6-CFE2-9263-A0074BF54D44}"/>
                </a:ext>
              </a:extLst>
            </p:cNvPr>
            <p:cNvSpPr txBox="1"/>
            <p:nvPr/>
          </p:nvSpPr>
          <p:spPr>
            <a:xfrm rot="16200000">
              <a:off x="132808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il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E341EF-853C-E914-F0DD-AD59FFAD23F1}"/>
                </a:ext>
              </a:extLst>
            </p:cNvPr>
            <p:cNvSpPr txBox="1"/>
            <p:nvPr/>
          </p:nvSpPr>
          <p:spPr>
            <a:xfrm rot="16200000">
              <a:off x="160315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sɔ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3C56D3E-4489-2549-C48C-6FACF738D7A9}"/>
                </a:ext>
              </a:extLst>
            </p:cNvPr>
            <p:cNvSpPr txBox="1"/>
            <p:nvPr/>
          </p:nvSpPr>
          <p:spPr>
            <a:xfrm rot="16200000">
              <a:off x="179754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315E004-3D57-659B-E9E5-16972B081CA6}"/>
                </a:ext>
              </a:extLst>
            </p:cNvPr>
            <p:cNvSpPr txBox="1"/>
            <p:nvPr/>
          </p:nvSpPr>
          <p:spPr>
            <a:xfrm rot="16200000">
              <a:off x="206774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vu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0C920F-D4A8-293B-B893-1BEBCAC88C78}"/>
                </a:ext>
              </a:extLst>
            </p:cNvPr>
            <p:cNvSpPr txBox="1"/>
            <p:nvPr/>
          </p:nvSpPr>
          <p:spPr>
            <a:xfrm rot="16200000">
              <a:off x="2335733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ʃɛ</a:t>
              </a:r>
              <a:endParaRPr lang="fr-FR" sz="2800" b="1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A25803-36B6-C397-0832-3BE82BF487B9}"/>
                </a:ext>
              </a:extLst>
            </p:cNvPr>
            <p:cNvSpPr txBox="1"/>
            <p:nvPr/>
          </p:nvSpPr>
          <p:spPr>
            <a:xfrm rot="16200000">
              <a:off x="569744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sʁe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2EB5472-AE00-8DF5-2AA4-44799DF4A148}"/>
                </a:ext>
              </a:extLst>
            </p:cNvPr>
            <p:cNvSpPr txBox="1"/>
            <p:nvPr/>
          </p:nvSpPr>
          <p:spPr>
            <a:xfrm rot="16200000">
              <a:off x="597616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ʁə</a:t>
              </a:r>
              <a:endParaRPr lang="fr-FR" sz="2800" b="1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F518DD6-FB72-CAB3-8332-3E5A7E0B4AA2}"/>
                </a:ext>
              </a:extLst>
            </p:cNvPr>
            <p:cNvSpPr txBox="1"/>
            <p:nvPr/>
          </p:nvSpPr>
          <p:spPr>
            <a:xfrm rot="16200000">
              <a:off x="493006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EEEB90-A258-54A3-70CE-102EE2EDCFC6}"/>
                </a:ext>
              </a:extLst>
            </p:cNvPr>
            <p:cNvSpPr txBox="1"/>
            <p:nvPr/>
          </p:nvSpPr>
          <p:spPr>
            <a:xfrm rot="16200000">
              <a:off x="534347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ʒvu</a:t>
              </a:r>
              <a:endParaRPr lang="fr-FR" sz="2800" b="1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9111829-FAA4-B514-0DFD-2413EC8B1BDC}"/>
                </a:ext>
              </a:extLst>
            </p:cNvPr>
            <p:cNvSpPr txBox="1"/>
            <p:nvPr/>
          </p:nvSpPr>
          <p:spPr>
            <a:xfrm rot="16200000">
              <a:off x="629466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kɔ</a:t>
              </a:r>
              <a:endParaRPr lang="fr-FR" sz="2800" b="1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C8CBC0-2DAA-9785-BC0F-7F5537F19E76}"/>
                </a:ext>
              </a:extLst>
            </p:cNvPr>
            <p:cNvSpPr txBox="1"/>
            <p:nvPr/>
          </p:nvSpPr>
          <p:spPr>
            <a:xfrm rot="16200000">
              <a:off x="661317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nɛ</a:t>
              </a:r>
              <a:endParaRPr lang="fr-FR" sz="2800" b="1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3557599-B3E0-CD72-E857-4BF59CC03659}"/>
                </a:ext>
              </a:extLst>
            </p:cNvPr>
            <p:cNvSpPr txBox="1"/>
            <p:nvPr/>
          </p:nvSpPr>
          <p:spPr>
            <a:xfrm rot="16200000">
              <a:off x="699182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sɑ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FBF8323-A633-79E7-AA13-BFE4C2D6D583}"/>
                </a:ext>
              </a:extLst>
            </p:cNvPr>
            <p:cNvSpPr txBox="1"/>
            <p:nvPr/>
          </p:nvSpPr>
          <p:spPr>
            <a:xfrm rot="16200000">
              <a:off x="902444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EA92688-E746-6620-37E8-1948442D309F}"/>
                </a:ext>
              </a:extLst>
            </p:cNvPr>
            <p:cNvSpPr txBox="1"/>
            <p:nvPr/>
          </p:nvSpPr>
          <p:spPr>
            <a:xfrm rot="16200000">
              <a:off x="737135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də</a:t>
              </a:r>
              <a:endParaRPr lang="fr-FR" sz="2800" b="1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C7B613D-050B-B1F0-22AC-CE76985CF527}"/>
                </a:ext>
              </a:extLst>
            </p:cNvPr>
            <p:cNvSpPr txBox="1"/>
            <p:nvPr/>
          </p:nvSpPr>
          <p:spPr>
            <a:xfrm rot="16200000">
              <a:off x="773864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bj</a:t>
              </a:r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ɛ</a:t>
              </a:r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̃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141D0C6-307E-FF9D-E540-4C1620794D90}"/>
                </a:ext>
              </a:extLst>
            </p:cNvPr>
            <p:cNvSpPr txBox="1"/>
            <p:nvPr/>
          </p:nvSpPr>
          <p:spPr>
            <a:xfrm rot="16200000">
              <a:off x="808082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vu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3C91E0E-58DF-640E-3E79-D9F42E7B8535}"/>
                </a:ext>
              </a:extLst>
            </p:cNvPr>
            <p:cNvSpPr txBox="1"/>
            <p:nvPr/>
          </p:nvSpPr>
          <p:spPr>
            <a:xfrm rot="16200000">
              <a:off x="8542028" y="4552187"/>
              <a:ext cx="79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lwa</a:t>
              </a:r>
              <a:r>
                <a:rPr lang="fr-FR" sz="2800" b="1" dirty="0" err="1"/>
                <a:t>ʁ</a:t>
              </a:r>
              <a:endParaRPr lang="fr-FR" sz="2800" b="1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9F8BED1-B08E-1325-9A4D-E1CB3B6DC50C}"/>
                </a:ext>
              </a:extLst>
            </p:cNvPr>
            <p:cNvSpPr txBox="1"/>
            <p:nvPr/>
          </p:nvSpPr>
          <p:spPr>
            <a:xfrm rot="16200000">
              <a:off x="946707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ɡaʁ</a:t>
              </a:r>
              <a:endParaRPr lang="fr-FR" sz="2800" b="1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89BB9B-BB69-AA58-DD69-77D487E8714E}"/>
                </a:ext>
              </a:extLst>
            </p:cNvPr>
            <p:cNvSpPr txBox="1"/>
            <p:nvPr/>
          </p:nvSpPr>
          <p:spPr>
            <a:xfrm rot="16200000">
              <a:off x="993067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de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EFEFD87-63C4-1E20-01C8-B0B87B887FAD}"/>
                </a:ext>
              </a:extLst>
            </p:cNvPr>
            <p:cNvSpPr txBox="1"/>
            <p:nvPr/>
          </p:nvSpPr>
          <p:spPr>
            <a:xfrm rot="16200000">
              <a:off x="1026550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sɛt</a:t>
              </a:r>
              <a:endParaRPr lang="fr-FR" sz="28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8EEA2C-7D40-6825-83C8-0829BAE64A7B}"/>
                </a:ext>
              </a:extLst>
            </p:cNvPr>
            <p:cNvSpPr txBox="1"/>
            <p:nvPr/>
          </p:nvSpPr>
          <p:spPr>
            <a:xfrm rot="16200000">
              <a:off x="2637954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65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20" name="Groupe 19"/>
          <p:cNvGrpSpPr/>
          <p:nvPr/>
        </p:nvGrpSpPr>
        <p:grpSpPr>
          <a:xfrm>
            <a:off x="-5650270" y="1047669"/>
            <a:ext cx="22951489" cy="12136660"/>
            <a:chOff x="-5650270" y="1047669"/>
            <a:chExt cx="22951489" cy="12136660"/>
          </a:xfrm>
        </p:grpSpPr>
        <p:grpSp>
          <p:nvGrpSpPr>
            <p:cNvPr id="12" name="Groupe 11"/>
            <p:cNvGrpSpPr/>
            <p:nvPr/>
          </p:nvGrpSpPr>
          <p:grpSpPr>
            <a:xfrm>
              <a:off x="4819976" y="1175477"/>
              <a:ext cx="12320600" cy="11295508"/>
              <a:chOff x="4819976" y="1175477"/>
              <a:chExt cx="12320600" cy="112955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4819976" y="11754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6483024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4819976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6483024" y="121137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6" y="1047669"/>
              <a:ext cx="11475743" cy="6047244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68" y="1104900"/>
              <a:ext cx="11475743" cy="6025908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4" y="7137085"/>
              <a:ext cx="11475743" cy="6047244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0" y="7130808"/>
              <a:ext cx="11475743" cy="6025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377589" y="1100195"/>
            <a:ext cx="11475743" cy="12094488"/>
            <a:chOff x="377589" y="1100195"/>
            <a:chExt cx="11475743" cy="12094488"/>
          </a:xfrm>
        </p:grpSpPr>
        <p:grpSp>
          <p:nvGrpSpPr>
            <p:cNvPr id="4" name="Groupe 3"/>
            <p:cNvGrpSpPr/>
            <p:nvPr/>
          </p:nvGrpSpPr>
          <p:grpSpPr>
            <a:xfrm>
              <a:off x="1156431" y="5892056"/>
              <a:ext cx="657552" cy="6579608"/>
              <a:chOff x="1156431" y="5892056"/>
              <a:chExt cx="657552" cy="65796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156431" y="589205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1156431" y="1194844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9" y="1100195"/>
              <a:ext cx="11475743" cy="6047244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9" y="7147439"/>
              <a:ext cx="11475743" cy="604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etatdelart-pustejovsky-2012-cycle-matter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2471004" y="2357344"/>
            <a:ext cx="7249992" cy="2143312"/>
            <a:chOff x="348697" y="2067468"/>
            <a:chExt cx="7249992" cy="2143312"/>
          </a:xfrm>
        </p:grpSpPr>
        <p:sp>
          <p:nvSpPr>
            <p:cNvPr id="6" name="Rectangle 5"/>
            <p:cNvSpPr/>
            <p:nvPr/>
          </p:nvSpPr>
          <p:spPr>
            <a:xfrm>
              <a:off x="348697" y="2870663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2332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9283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6689" y="286758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9283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332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6035388" y="3133479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1104698" y="3410664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1401917" y="2040249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5761283" y="2337468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3744332" y="2337468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3744332" y="3940780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2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etatdelart-pustejovsky-2012-cycle-matter-mama-tt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12999" y="2298700"/>
            <a:ext cx="7345048" cy="2249489"/>
            <a:chOff x="2412999" y="2298700"/>
            <a:chExt cx="7345048" cy="2249489"/>
          </a:xfrm>
        </p:grpSpPr>
        <p:sp>
          <p:nvSpPr>
            <p:cNvPr id="34" name="Rectangle 33"/>
            <p:cNvSpPr/>
            <p:nvPr/>
          </p:nvSpPr>
          <p:spPr>
            <a:xfrm>
              <a:off x="2412999" y="2298700"/>
              <a:ext cx="3498851" cy="1447800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  <a:ln w="28575">
              <a:solidFill>
                <a:srgbClr val="4472C4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96279" y="2298701"/>
              <a:ext cx="3461768" cy="2249488"/>
            </a:xfrm>
            <a:prstGeom prst="rect">
              <a:avLst/>
            </a:prstGeom>
            <a:solidFill>
              <a:srgbClr val="FBE5D6">
                <a:alpha val="50196"/>
              </a:srgbClr>
            </a:solidFill>
            <a:ln w="28575">
              <a:solidFill>
                <a:srgbClr val="ED7D31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1004" y="3160539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4639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71590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8996" y="315746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1590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54639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8157695" y="3423355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3227005" y="3700540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3524224" y="2330125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7883590" y="2627344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5866639" y="2627344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5866639" y="4230656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rc 34"/>
            <p:cNvCxnSpPr>
              <a:stCxn id="7" idx="2"/>
              <a:endCxn id="6" idx="3"/>
            </p:cNvCxnSpPr>
            <p:nvPr/>
          </p:nvCxnSpPr>
          <p:spPr>
            <a:xfrm rot="5400000">
              <a:off x="4280225" y="2600124"/>
              <a:ext cx="533195" cy="1127635"/>
            </a:xfrm>
            <a:prstGeom prst="curvedConnector2">
              <a:avLst/>
            </a:prstGeom>
            <a:ln w="57150">
              <a:solidFill>
                <a:srgbClr val="4472C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36"/>
            <p:cNvCxnSpPr>
              <a:stCxn id="16" idx="1"/>
              <a:endCxn id="8" idx="2"/>
            </p:cNvCxnSpPr>
            <p:nvPr/>
          </p:nvCxnSpPr>
          <p:spPr>
            <a:xfrm rot="10800000">
              <a:off x="7127590" y="2897344"/>
              <a:ext cx="1081406" cy="530116"/>
            </a:xfrm>
            <a:prstGeom prst="curvedConnector2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31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26E5CA-CAB6-415E-9F4D-BF32128A4C41}">
  <ds:schemaRefs>
    <ds:schemaRef ds:uri="http://www.w3.org/XML/1998/namespace"/>
    <ds:schemaRef ds:uri="2166c306-a4c3-4b86-9b8e-bb6ffc8b08cb"/>
    <ds:schemaRef ds:uri="2b52a666-ab53-48a6-8fbf-d51db1c594af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21425</TotalTime>
  <Words>798</Words>
  <Application>Microsoft Office PowerPoint</Application>
  <PresentationFormat>Grand écran</PresentationFormat>
  <Paragraphs>295</Paragraphs>
  <Slides>58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68" baseType="lpstr">
      <vt:lpstr>Arial</vt:lpstr>
      <vt:lpstr>Calibri</vt:lpstr>
      <vt:lpstr>Helvetica Light</vt:lpstr>
      <vt:lpstr>MS Serif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etatdelart-morris-1949-lucky-luke-1</vt:lpstr>
      <vt:lpstr>etatdelart-morris-1958-lucky-luke-12</vt:lpstr>
      <vt:lpstr>etatdelart-morris-1950-lucky-luke-2-1952-lucky-luke-4</vt:lpstr>
      <vt:lpstr>etatdelart-thebault-transcription</vt:lpstr>
      <vt:lpstr>etatdelart-pustejovsky-2012-cycle-matter</vt:lpstr>
      <vt:lpstr>etatdelart-pustejovsky-2012-cycle-matter-mama-tt</vt:lpstr>
      <vt:lpstr>interactive-clustering-architecture-sequentielle</vt:lpstr>
      <vt:lpstr>interactive-clustering-architecture-sequentielle-v2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example-accord-annotation-clustering</vt:lpstr>
      <vt:lpstr>hypotheses-00-empty</vt:lpstr>
      <vt:lpstr>hypotheses-00-default</vt:lpstr>
      <vt:lpstr>hypotheses-01-efficacite</vt:lpstr>
      <vt:lpstr>hypotheses-02-efficience</vt:lpstr>
      <vt:lpstr>hypotheses-03-couts</vt:lpstr>
      <vt:lpstr>hypotheses-04-pertinence</vt:lpstr>
      <vt:lpstr>hypotheses-05-rentabilite</vt:lpstr>
      <vt:lpstr>hypotheses-06-robustesse</vt:lpstr>
      <vt:lpstr>hypotheses-00-all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etude-erreur-simulation-impact-random-et-closest</vt:lpstr>
      <vt:lpstr>etude-erreur-simulation-impact-closest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549</cp:revision>
  <dcterms:created xsi:type="dcterms:W3CDTF">2020-05-13T12:32:19Z</dcterms:created>
  <dcterms:modified xsi:type="dcterms:W3CDTF">2023-09-20T11:38:33Z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